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2" r:id="rId5"/>
    <p:sldMasterId id="2147483684" r:id="rId6"/>
  </p:sldMasterIdLst>
  <p:notesMasterIdLst>
    <p:notesMasterId r:id="rId11"/>
  </p:notesMasterIdLst>
  <p:sldIdLst>
    <p:sldId id="263" r:id="rId7"/>
    <p:sldId id="264" r:id="rId8"/>
    <p:sldId id="256" r:id="rId9"/>
    <p:sldId id="32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83F802-F596-A26F-386F-3B62992DF507}" name="Wood, Jessica" initials="JW" userId="S::Jessica.Wood@maine.gov::6abaf5f5-dca3-40ec-8115-767d2a181e1a" providerId="AD"/>
  <p188:author id="{154BB273-E128-D168-EF82-8D585B615CC5}" name="Corey, Melinda" initials="MC" userId="S::Melinda.Corey@maine.gov::c41b297d-acc6-458a-a1bd-9699a68fa187" providerId="AD"/>
  <p188:author id="{DAA77CBC-1104-688D-08F7-5ED571D672F2}" name="Waters, Kelly" initials="WK" userId="S::Kelly.Waters@maine.gov::61df2635-985e-4bb1-8565-c009e8214161" providerId="AD"/>
  <p188:author id="{DD3514FB-B7BF-8CB7-6AF6-6859506A67CA}" name="Waters, Kelly" initials="WK" userId="S::kelly.waters@maine.gov::61df2635-985e-4bb1-8565-c009e821416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2E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0480" autoAdjust="0"/>
  </p:normalViewPr>
  <p:slideViewPr>
    <p:cSldViewPr snapToGrid="0">
      <p:cViewPr varScale="1">
        <p:scale>
          <a:sx n="63" d="100"/>
          <a:sy n="63" d="100"/>
        </p:scale>
        <p:origin x="145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ri Billings" userId="e46dfcb6-1d24-4b43-896a-5e0467f002d7" providerId="ADAL" clId="{D4718741-ABC6-4C87-83CF-0821890B8428}"/>
    <pc:docChg chg="undo custSel addSld delSld modSld sldOrd delMainMaster">
      <pc:chgData name="Sherri Billings" userId="e46dfcb6-1d24-4b43-896a-5e0467f002d7" providerId="ADAL" clId="{D4718741-ABC6-4C87-83CF-0821890B8428}" dt="2026-05-27T19:03:50.142" v="534" actId="14100"/>
      <pc:docMkLst>
        <pc:docMk/>
      </pc:docMkLst>
      <pc:sldChg chg="modSp mod modNotesTx">
        <pc:chgData name="Sherri Billings" userId="e46dfcb6-1d24-4b43-896a-5e0467f002d7" providerId="ADAL" clId="{D4718741-ABC6-4C87-83CF-0821890B8428}" dt="2026-05-27T19:03:50.142" v="534" actId="14100"/>
        <pc:sldMkLst>
          <pc:docMk/>
          <pc:sldMk cId="0" sldId="256"/>
        </pc:sldMkLst>
        <pc:spChg chg="mod">
          <ac:chgData name="Sherri Billings" userId="e46dfcb6-1d24-4b43-896a-5e0467f002d7" providerId="ADAL" clId="{D4718741-ABC6-4C87-83CF-0821890B8428}" dt="2026-05-27T19:03:50.142" v="534" actId="14100"/>
          <ac:spMkLst>
            <pc:docMk/>
            <pc:sldMk cId="0" sldId="256"/>
            <ac:spMk id="9" creationId="{00000000-0000-0000-0000-000000000000}"/>
          </ac:spMkLst>
        </pc:spChg>
        <pc:spChg chg="mod">
          <ac:chgData name="Sherri Billings" userId="e46dfcb6-1d24-4b43-896a-5e0467f002d7" providerId="ADAL" clId="{D4718741-ABC6-4C87-83CF-0821890B8428}" dt="2026-05-20T18:03:40.283" v="500" actId="20577"/>
          <ac:spMkLst>
            <pc:docMk/>
            <pc:sldMk cId="0" sldId="256"/>
            <ac:spMk id="10" creationId="{00000000-0000-0000-0000-000000000000}"/>
          </ac:spMkLst>
        </pc:spChg>
      </pc:sldChg>
      <pc:sldChg chg="modSp mod">
        <pc:chgData name="Sherri Billings" userId="e46dfcb6-1d24-4b43-896a-5e0467f002d7" providerId="ADAL" clId="{D4718741-ABC6-4C87-83CF-0821890B8428}" dt="2026-05-20T17:56:30.298" v="387" actId="20577"/>
        <pc:sldMkLst>
          <pc:docMk/>
          <pc:sldMk cId="3643542844" sldId="263"/>
        </pc:sldMkLst>
        <pc:spChg chg="mod">
          <ac:chgData name="Sherri Billings" userId="e46dfcb6-1d24-4b43-896a-5e0467f002d7" providerId="ADAL" clId="{D4718741-ABC6-4C87-83CF-0821890B8428}" dt="2026-05-20T17:56:01.561" v="338" actId="255"/>
          <ac:spMkLst>
            <pc:docMk/>
            <pc:sldMk cId="3643542844" sldId="263"/>
            <ac:spMk id="2" creationId="{00000000-0000-0000-0000-000000000000}"/>
          </ac:spMkLst>
        </pc:spChg>
        <pc:spChg chg="mod">
          <ac:chgData name="Sherri Billings" userId="e46dfcb6-1d24-4b43-896a-5e0467f002d7" providerId="ADAL" clId="{D4718741-ABC6-4C87-83CF-0821890B8428}" dt="2026-05-20T17:56:30.298" v="387" actId="20577"/>
          <ac:spMkLst>
            <pc:docMk/>
            <pc:sldMk cId="3643542844" sldId="263"/>
            <ac:spMk id="9" creationId="{8EB7B55F-BBDB-0D2F-FCFB-C25F503BD71E}"/>
          </ac:spMkLst>
        </pc:spChg>
      </pc:sldChg>
      <pc:sldChg chg="modSp mod modNotesTx">
        <pc:chgData name="Sherri Billings" userId="e46dfcb6-1d24-4b43-896a-5e0467f002d7" providerId="ADAL" clId="{D4718741-ABC6-4C87-83CF-0821890B8428}" dt="2026-05-20T17:57:25.885" v="397" actId="20577"/>
        <pc:sldMkLst>
          <pc:docMk/>
          <pc:sldMk cId="1876065430" sldId="264"/>
        </pc:sldMkLst>
        <pc:spChg chg="mod">
          <ac:chgData name="Sherri Billings" userId="e46dfcb6-1d24-4b43-896a-5e0467f002d7" providerId="ADAL" clId="{D4718741-ABC6-4C87-83CF-0821890B8428}" dt="2026-05-20T17:57:25.885" v="397" actId="20577"/>
          <ac:spMkLst>
            <pc:docMk/>
            <pc:sldMk cId="1876065430" sldId="264"/>
            <ac:spMk id="2" creationId="{00000000-0000-0000-0000-000000000000}"/>
          </ac:spMkLst>
        </pc:spChg>
        <pc:spChg chg="mod">
          <ac:chgData name="Sherri Billings" userId="e46dfcb6-1d24-4b43-896a-5e0467f002d7" providerId="ADAL" clId="{D4718741-ABC6-4C87-83CF-0821890B8428}" dt="2026-05-20T17:56:49.875" v="389" actId="20577"/>
          <ac:spMkLst>
            <pc:docMk/>
            <pc:sldMk cId="1876065430" sldId="264"/>
            <ac:spMk id="5" creationId="{70102F7D-953E-26D8-CF04-905CEBE3995D}"/>
          </ac:spMkLst>
        </pc:spChg>
        <pc:spChg chg="mod">
          <ac:chgData name="Sherri Billings" userId="e46dfcb6-1d24-4b43-896a-5e0467f002d7" providerId="ADAL" clId="{D4718741-ABC6-4C87-83CF-0821890B8428}" dt="2026-05-20T17:57:14.208" v="390"/>
          <ac:spMkLst>
            <pc:docMk/>
            <pc:sldMk cId="1876065430" sldId="264"/>
            <ac:spMk id="6" creationId="{D66F1E49-6A1A-52D0-A112-73004F5C4E33}"/>
          </ac:spMkLst>
        </pc:spChg>
      </pc:sldChg>
      <pc:sldChg chg="addSp modSp add del mod modNotesTx">
        <pc:chgData name="Sherri Billings" userId="e46dfcb6-1d24-4b43-896a-5e0467f002d7" providerId="ADAL" clId="{D4718741-ABC6-4C87-83CF-0821890B8428}" dt="2026-05-27T19:03:30.624" v="531" actId="1038"/>
        <pc:sldMkLst>
          <pc:docMk/>
          <pc:sldMk cId="808247581" sldId="327"/>
        </pc:sldMkLst>
        <pc:spChg chg="mod">
          <ac:chgData name="Sherri Billings" userId="e46dfcb6-1d24-4b43-896a-5e0467f002d7" providerId="ADAL" clId="{D4718741-ABC6-4C87-83CF-0821890B8428}" dt="2026-05-27T19:03:14.607" v="518" actId="1076"/>
          <ac:spMkLst>
            <pc:docMk/>
            <pc:sldMk cId="808247581" sldId="327"/>
            <ac:spMk id="2" creationId="{00000000-0000-0000-0000-000000000000}"/>
          </ac:spMkLst>
        </pc:spChg>
        <pc:spChg chg="mod">
          <ac:chgData name="Sherri Billings" userId="e46dfcb6-1d24-4b43-896a-5e0467f002d7" providerId="ADAL" clId="{D4718741-ABC6-4C87-83CF-0821890B8428}" dt="2026-05-27T19:03:22.591" v="519" actId="1076"/>
          <ac:spMkLst>
            <pc:docMk/>
            <pc:sldMk cId="808247581" sldId="327"/>
            <ac:spMk id="12" creationId="{A0DED16C-560A-F0F7-1E0A-0F327760C1C1}"/>
          </ac:spMkLst>
        </pc:spChg>
        <pc:picChg chg="mod">
          <ac:chgData name="Sherri Billings" userId="e46dfcb6-1d24-4b43-896a-5e0467f002d7" providerId="ADAL" clId="{D4718741-ABC6-4C87-83CF-0821890B8428}" dt="2026-05-27T19:03:27.274" v="524" actId="1038"/>
          <ac:picMkLst>
            <pc:docMk/>
            <pc:sldMk cId="808247581" sldId="327"/>
            <ac:picMk id="4" creationId="{00000000-0000-0000-0000-000000000000}"/>
          </ac:picMkLst>
        </pc:picChg>
        <pc:picChg chg="add mod">
          <ac:chgData name="Sherri Billings" userId="e46dfcb6-1d24-4b43-896a-5e0467f002d7" providerId="ADAL" clId="{D4718741-ABC6-4C87-83CF-0821890B8428}" dt="2026-05-27T19:03:30.624" v="531" actId="1038"/>
          <ac:picMkLst>
            <pc:docMk/>
            <pc:sldMk cId="808247581" sldId="327"/>
            <ac:picMk id="5" creationId="{E7DAE374-B76B-3E25-C2CC-886D0BAE8D7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3A59FC-6BBC-436A-BF04-0F7CDC24A781}" type="datetimeFigureOut">
              <a:rPr lang="en-US" smtClean="0"/>
              <a:t>5/27/2026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295CC9-8481-4B10-B304-0042378AE733}" type="slidenum">
              <a:rPr lang="en-US" smtClean="0"/>
              <a:t>‹#›</a:t>
            </a:fld>
            <a:endParaRPr lang="en-US"/>
          </a:p>
        </p:txBody>
      </p:sp>
    </p:spTree>
    <p:extLst>
      <p:ext uri="{BB962C8B-B14F-4D97-AF65-F5344CB8AC3E}">
        <p14:creationId xmlns:p14="http://schemas.microsoft.com/office/powerpoint/2010/main" val="850492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939589-3E79-4C82-AA4A-FE78234FAA59}" type="slidenum">
              <a:rPr lang="en-US" smtClean="0"/>
              <a:t>1</a:t>
            </a:fld>
            <a:endParaRPr lang="en-US" dirty="0"/>
          </a:p>
        </p:txBody>
      </p:sp>
    </p:spTree>
    <p:extLst>
      <p:ext uri="{BB962C8B-B14F-4D97-AF65-F5344CB8AC3E}">
        <p14:creationId xmlns:p14="http://schemas.microsoft.com/office/powerpoint/2010/main" val="282730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pPr marL="0" marR="0">
              <a:lnSpc>
                <a:spcPct val="107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Thank you for being with us today. Before everyone heads out, please take a moment to complete the brief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survey</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linked in the chat. Your feedback helps us continue to improve and bring relevant programming, and it’s also how you can claim your </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CME or CE credit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for today’s session.</a:t>
            </a:r>
          </a:p>
          <a:p>
            <a:pPr marL="0" marR="0">
              <a:spcBef>
                <a:spcPts val="0"/>
              </a:spcBef>
              <a:spcAft>
                <a:spcPts val="0"/>
              </a:spcAft>
            </a:pPr>
            <a:endParaRPr lang="en-US" dirty="0"/>
          </a:p>
          <a:p>
            <a:r>
              <a:rPr lang="en-US" b="1" dirty="0"/>
              <a:t>Looking Ahead: May 28</a:t>
            </a:r>
            <a:endParaRPr lang="en-US" dirty="0"/>
          </a:p>
          <a:p>
            <a:r>
              <a:rPr lang="en-US" dirty="0"/>
              <a:t>Join us for an upcoming session on the healthcare needs of children and adolescents in foster care.</a:t>
            </a:r>
          </a:p>
          <a:p>
            <a:r>
              <a:rPr lang="en-US" dirty="0"/>
              <a:t>Building on last year’s session, Dr. Adrienne Carmack and Dr. Andrea Tracy will provide updated, practical guidance on the complex medical, behavioral, and developmental needs of youth in care. They will highlight key system considerations, common challenges, and opportunities to strengthen coordination, improve access, and support better outcomes.</a:t>
            </a:r>
          </a:p>
          <a:p>
            <a:endParaRPr lang="en-US" dirty="0"/>
          </a:p>
          <a:p>
            <a:pPr marL="0" marR="0">
              <a:spcBef>
                <a:spcPts val="0"/>
              </a:spcBef>
              <a:spcAft>
                <a:spcPts val="0"/>
              </a:spcAft>
            </a:pPr>
            <a:r>
              <a:rPr lang="en-US" dirty="0"/>
              <a:t>You will find the link to </a:t>
            </a:r>
          </a:p>
        </p:txBody>
      </p:sp>
      <p:sp>
        <p:nvSpPr>
          <p:cNvPr id="4" name="Slide Number Placeholder 3"/>
          <p:cNvSpPr>
            <a:spLocks noGrp="1"/>
          </p:cNvSpPr>
          <p:nvPr>
            <p:ph type="sldNum" sz="quarter" idx="10"/>
          </p:nvPr>
        </p:nvSpPr>
        <p:spPr/>
        <p:txBody>
          <a:bodyPr/>
          <a:lstStyle/>
          <a:p>
            <a:fld id="{D5939589-3E79-4C82-AA4A-FE78234FAA59}" type="slidenum">
              <a:rPr lang="en-US" smtClean="0"/>
              <a:t>2</a:t>
            </a:fld>
            <a:endParaRPr lang="en-US" dirty="0"/>
          </a:p>
        </p:txBody>
      </p:sp>
    </p:spTree>
    <p:extLst>
      <p:ext uri="{BB962C8B-B14F-4D97-AF65-F5344CB8AC3E}">
        <p14:creationId xmlns:p14="http://schemas.microsoft.com/office/powerpoint/2010/main" val="1189795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Perhaps now is a good time for you to get involved in our ECHOs. </a:t>
            </a:r>
          </a:p>
        </p:txBody>
      </p:sp>
      <p:sp>
        <p:nvSpPr>
          <p:cNvPr id="4" name="Slide Number Placeholder 3"/>
          <p:cNvSpPr>
            <a:spLocks noGrp="1"/>
          </p:cNvSpPr>
          <p:nvPr>
            <p:ph type="sldNum" sz="quarter" idx="5"/>
          </p:nvPr>
        </p:nvSpPr>
        <p:spPr/>
        <p:txBody>
          <a:bodyPr/>
          <a:lstStyle/>
          <a:p>
            <a:fld id="{5A295CC9-8481-4B10-B304-0042378AE733}" type="slidenum">
              <a:rPr lang="en-US" smtClean="0"/>
              <a:t>3</a:t>
            </a:fld>
            <a:endParaRPr lang="en-US"/>
          </a:p>
        </p:txBody>
      </p:sp>
    </p:spTree>
    <p:extLst>
      <p:ext uri="{BB962C8B-B14F-4D97-AF65-F5344CB8AC3E}">
        <p14:creationId xmlns:p14="http://schemas.microsoft.com/office/powerpoint/2010/main" val="646726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pPr marL="0" marR="0">
              <a:lnSpc>
                <a:spcPct val="107000"/>
              </a:lnSpc>
              <a:spcAft>
                <a:spcPts val="800"/>
              </a:spcAft>
              <a:buNone/>
            </a:pPr>
            <a:endParaRPr lang="en-US" sz="12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39589-3E79-4C82-AA4A-FE78234FAA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9795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F535A-695E-E675-27FE-6798ADBAE3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891D41-E0F5-C8E7-5980-AA0BDCFF09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303D3C-46FC-54A9-06C8-4A06DEA5A6FA}"/>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5" name="Footer Placeholder 4">
            <a:extLst>
              <a:ext uri="{FF2B5EF4-FFF2-40B4-BE49-F238E27FC236}">
                <a16:creationId xmlns:a16="http://schemas.microsoft.com/office/drawing/2014/main" id="{EE7DFD8A-08E7-A10F-346F-F7DAAA5A9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D4108-610B-C877-AAEE-588CC27241BE}"/>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530562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48916-1114-9EA5-F754-C2075E9084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1712ED-335E-28D2-C7FF-109228C1CE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13EAD8-C311-FC5E-2188-D2D92F39593D}"/>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5" name="Footer Placeholder 4">
            <a:extLst>
              <a:ext uri="{FF2B5EF4-FFF2-40B4-BE49-F238E27FC236}">
                <a16:creationId xmlns:a16="http://schemas.microsoft.com/office/drawing/2014/main" id="{15B95AFB-BA5C-9F7E-3566-DC4E8F9B43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0B26B-ECC8-13CA-132A-5CDE3B045B4D}"/>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2457419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6B84CA-A2C8-1ADD-F42D-4D30C6FA55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B07F7D-9F13-32F7-FB5C-0D239AFB43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F906C6-0A5F-2E3A-01B3-669FFDFED98D}"/>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5" name="Footer Placeholder 4">
            <a:extLst>
              <a:ext uri="{FF2B5EF4-FFF2-40B4-BE49-F238E27FC236}">
                <a16:creationId xmlns:a16="http://schemas.microsoft.com/office/drawing/2014/main" id="{5779BF2F-E6ED-C1E9-AD65-9945A1CCF6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C1BA4-CD61-A690-1DC8-EA5BB3AB0378}"/>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689643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997274"/>
            <a:ext cx="9715500" cy="1378148"/>
          </a:xfrm>
        </p:spPr>
        <p:txBody>
          <a:bodyPr/>
          <a:lstStyle/>
          <a:p>
            <a:r>
              <a:rPr lang="en-US"/>
              <a:t>Click to edit Master title style</a:t>
            </a:r>
          </a:p>
        </p:txBody>
      </p:sp>
      <p:sp>
        <p:nvSpPr>
          <p:cNvPr id="3" name="Subtitle 2"/>
          <p:cNvSpPr>
            <a:spLocks noGrp="1"/>
          </p:cNvSpPr>
          <p:nvPr>
            <p:ph type="subTitle" idx="1"/>
          </p:nvPr>
        </p:nvSpPr>
        <p:spPr>
          <a:xfrm>
            <a:off x="1714500" y="3643312"/>
            <a:ext cx="8001000" cy="1643063"/>
          </a:xfrm>
        </p:spPr>
        <p:txBody>
          <a:bodyPr/>
          <a:lstStyle>
            <a:lvl1pPr marL="0" indent="0" algn="ctr">
              <a:buNone/>
              <a:defRPr>
                <a:solidFill>
                  <a:schemeClr val="tx1">
                    <a:tint val="75000"/>
                  </a:schemeClr>
                </a:solidFill>
              </a:defRPr>
            </a:lvl1pPr>
            <a:lvl2pPr marL="428625" indent="0" algn="ctr">
              <a:buNone/>
              <a:defRPr>
                <a:solidFill>
                  <a:schemeClr val="tx1">
                    <a:tint val="75000"/>
                  </a:schemeClr>
                </a:solidFill>
              </a:defRPr>
            </a:lvl2pPr>
            <a:lvl3pPr marL="857250" indent="0" algn="ctr">
              <a:buNone/>
              <a:defRPr>
                <a:solidFill>
                  <a:schemeClr val="tx1">
                    <a:tint val="75000"/>
                  </a:schemeClr>
                </a:solidFill>
              </a:defRPr>
            </a:lvl3pPr>
            <a:lvl4pPr marL="1285875" indent="0" algn="ctr">
              <a:buNone/>
              <a:defRPr>
                <a:solidFill>
                  <a:schemeClr val="tx1">
                    <a:tint val="75000"/>
                  </a:schemeClr>
                </a:solidFill>
              </a:defRPr>
            </a:lvl4pPr>
            <a:lvl5pPr marL="1714500" indent="0" algn="ctr">
              <a:buNone/>
              <a:defRPr>
                <a:solidFill>
                  <a:schemeClr val="tx1">
                    <a:tint val="75000"/>
                  </a:schemeClr>
                </a:solidFill>
              </a:defRPr>
            </a:lvl5pPr>
            <a:lvl6pPr marL="2143125" indent="0" algn="ctr">
              <a:buNone/>
              <a:defRPr>
                <a:solidFill>
                  <a:schemeClr val="tx1">
                    <a:tint val="75000"/>
                  </a:schemeClr>
                </a:solidFill>
              </a:defRPr>
            </a:lvl6pPr>
            <a:lvl7pPr marL="2571750" indent="0" algn="ctr">
              <a:buNone/>
              <a:defRPr>
                <a:solidFill>
                  <a:schemeClr val="tx1">
                    <a:tint val="75000"/>
                  </a:schemeClr>
                </a:solidFill>
              </a:defRPr>
            </a:lvl7pPr>
            <a:lvl8pPr marL="3000375" indent="0" algn="ctr">
              <a:buNone/>
              <a:defRPr>
                <a:solidFill>
                  <a:schemeClr val="tx1">
                    <a:tint val="75000"/>
                  </a:schemeClr>
                </a:solidFill>
              </a:defRPr>
            </a:lvl8pPr>
            <a:lvl9pPr marL="34290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45998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0694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02891" y="4131469"/>
            <a:ext cx="9715500" cy="1276945"/>
          </a:xfrm>
        </p:spPr>
        <p:txBody>
          <a:bodyPr anchor="t"/>
          <a:lstStyle>
            <a:lvl1pPr algn="l">
              <a:defRPr sz="3750" b="1" cap="all"/>
            </a:lvl1pPr>
          </a:lstStyle>
          <a:p>
            <a:r>
              <a:rPr lang="en-US"/>
              <a:t>Click to edit Master title style</a:t>
            </a:r>
          </a:p>
        </p:txBody>
      </p:sp>
      <p:sp>
        <p:nvSpPr>
          <p:cNvPr id="3" name="Text Placeholder 2"/>
          <p:cNvSpPr>
            <a:spLocks noGrp="1"/>
          </p:cNvSpPr>
          <p:nvPr>
            <p:ph type="body" idx="1"/>
          </p:nvPr>
        </p:nvSpPr>
        <p:spPr>
          <a:xfrm>
            <a:off x="902891" y="2725044"/>
            <a:ext cx="9715500" cy="1406425"/>
          </a:xfrm>
        </p:spPr>
        <p:txBody>
          <a:bodyPr anchor="b"/>
          <a:lstStyle>
            <a:lvl1pPr marL="0" indent="0">
              <a:buNone/>
              <a:defRPr sz="1875">
                <a:solidFill>
                  <a:schemeClr val="tx1">
                    <a:tint val="75000"/>
                  </a:schemeClr>
                </a:solidFill>
              </a:defRPr>
            </a:lvl1pPr>
            <a:lvl2pPr marL="428625" indent="0">
              <a:buNone/>
              <a:defRPr sz="1688">
                <a:solidFill>
                  <a:schemeClr val="tx1">
                    <a:tint val="75000"/>
                  </a:schemeClr>
                </a:solidFill>
              </a:defRPr>
            </a:lvl2pPr>
            <a:lvl3pPr marL="857250" indent="0">
              <a:buNone/>
              <a:defRPr sz="1500">
                <a:solidFill>
                  <a:schemeClr val="tx1">
                    <a:tint val="75000"/>
                  </a:schemeClr>
                </a:solidFill>
              </a:defRPr>
            </a:lvl3pPr>
            <a:lvl4pPr marL="1285875" indent="0">
              <a:buNone/>
              <a:defRPr sz="1313">
                <a:solidFill>
                  <a:schemeClr val="tx1">
                    <a:tint val="75000"/>
                  </a:schemeClr>
                </a:solidFill>
              </a:defRPr>
            </a:lvl4pPr>
            <a:lvl5pPr marL="1714500" indent="0">
              <a:buNone/>
              <a:defRPr sz="1313">
                <a:solidFill>
                  <a:schemeClr val="tx1">
                    <a:tint val="75000"/>
                  </a:schemeClr>
                </a:solidFill>
              </a:defRPr>
            </a:lvl5pPr>
            <a:lvl6pPr marL="2143125" indent="0">
              <a:buNone/>
              <a:defRPr sz="1313">
                <a:solidFill>
                  <a:schemeClr val="tx1">
                    <a:tint val="75000"/>
                  </a:schemeClr>
                </a:solidFill>
              </a:defRPr>
            </a:lvl6pPr>
            <a:lvl7pPr marL="2571750" indent="0">
              <a:buNone/>
              <a:defRPr sz="1313">
                <a:solidFill>
                  <a:schemeClr val="tx1">
                    <a:tint val="75000"/>
                  </a:schemeClr>
                </a:solidFill>
              </a:defRPr>
            </a:lvl7pPr>
            <a:lvl8pPr marL="3000375" indent="0">
              <a:buNone/>
              <a:defRPr sz="1313">
                <a:solidFill>
                  <a:schemeClr val="tx1">
                    <a:tint val="75000"/>
                  </a:schemeClr>
                </a:solidFill>
              </a:defRPr>
            </a:lvl8pPr>
            <a:lvl9pPr marL="3429000" indent="0">
              <a:buNone/>
              <a:defRPr sz="131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47950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71500" y="1500188"/>
            <a:ext cx="5048250" cy="4243090"/>
          </a:xfrm>
        </p:spPr>
        <p:txBody>
          <a:bodyPr/>
          <a:lstStyle>
            <a:lvl1pPr>
              <a:defRPr sz="2625"/>
            </a:lvl1pPr>
            <a:lvl2pPr>
              <a:defRPr sz="2250"/>
            </a:lvl2pPr>
            <a:lvl3pPr>
              <a:defRPr sz="1875"/>
            </a:lvl3pPr>
            <a:lvl4pPr>
              <a:defRPr sz="1688"/>
            </a:lvl4pPr>
            <a:lvl5pPr>
              <a:defRPr sz="1688"/>
            </a:lvl5pPr>
            <a:lvl6pPr>
              <a:defRPr sz="1688"/>
            </a:lvl6pPr>
            <a:lvl7pPr>
              <a:defRPr sz="1688"/>
            </a:lvl7pPr>
            <a:lvl8pPr>
              <a:defRPr sz="1688"/>
            </a:lvl8pPr>
            <a:lvl9pPr>
              <a:defRPr sz="16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10250" y="1500188"/>
            <a:ext cx="5048250" cy="4243090"/>
          </a:xfrm>
        </p:spPr>
        <p:txBody>
          <a:bodyPr/>
          <a:lstStyle>
            <a:lvl1pPr>
              <a:defRPr sz="2625"/>
            </a:lvl1pPr>
            <a:lvl2pPr>
              <a:defRPr sz="2250"/>
            </a:lvl2pPr>
            <a:lvl3pPr>
              <a:defRPr sz="1875"/>
            </a:lvl3pPr>
            <a:lvl4pPr>
              <a:defRPr sz="1688"/>
            </a:lvl4pPr>
            <a:lvl5pPr>
              <a:defRPr sz="1688"/>
            </a:lvl5pPr>
            <a:lvl6pPr>
              <a:defRPr sz="1688"/>
            </a:lvl6pPr>
            <a:lvl7pPr>
              <a:defRPr sz="1688"/>
            </a:lvl7pPr>
            <a:lvl8pPr>
              <a:defRPr sz="1688"/>
            </a:lvl8pPr>
            <a:lvl9pPr>
              <a:defRPr sz="16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5465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1500" y="1439168"/>
            <a:ext cx="5050235" cy="599777"/>
          </a:xfrm>
        </p:spPr>
        <p:txBody>
          <a:bodyPr anchor="b"/>
          <a:lstStyle>
            <a:lvl1pPr marL="0" indent="0">
              <a:buNone/>
              <a:defRPr sz="2250" b="1"/>
            </a:lvl1pPr>
            <a:lvl2pPr marL="428625" indent="0">
              <a:buNone/>
              <a:defRPr sz="1875" b="1"/>
            </a:lvl2pPr>
            <a:lvl3pPr marL="857250" indent="0">
              <a:buNone/>
              <a:defRPr sz="1688" b="1"/>
            </a:lvl3pPr>
            <a:lvl4pPr marL="1285875" indent="0">
              <a:buNone/>
              <a:defRPr sz="1500" b="1"/>
            </a:lvl4pPr>
            <a:lvl5pPr marL="1714500" indent="0">
              <a:buNone/>
              <a:defRPr sz="1500" b="1"/>
            </a:lvl5pPr>
            <a:lvl6pPr marL="2143125" indent="0">
              <a:buNone/>
              <a:defRPr sz="1500" b="1"/>
            </a:lvl6pPr>
            <a:lvl7pPr marL="2571750" indent="0">
              <a:buNone/>
              <a:defRPr sz="1500" b="1"/>
            </a:lvl7pPr>
            <a:lvl8pPr marL="3000375" indent="0">
              <a:buNone/>
              <a:defRPr sz="1500" b="1"/>
            </a:lvl8pPr>
            <a:lvl9pPr marL="3429000" indent="0">
              <a:buNone/>
              <a:defRPr sz="1500" b="1"/>
            </a:lvl9pPr>
          </a:lstStyle>
          <a:p>
            <a:pPr lvl="0"/>
            <a:r>
              <a:rPr lang="en-US"/>
              <a:t>Click to edit Master text styles</a:t>
            </a:r>
          </a:p>
        </p:txBody>
      </p:sp>
      <p:sp>
        <p:nvSpPr>
          <p:cNvPr id="4" name="Content Placeholder 3"/>
          <p:cNvSpPr>
            <a:spLocks noGrp="1"/>
          </p:cNvSpPr>
          <p:nvPr>
            <p:ph sz="half" idx="2"/>
          </p:nvPr>
        </p:nvSpPr>
        <p:spPr>
          <a:xfrm>
            <a:off x="571500" y="2038945"/>
            <a:ext cx="5050235" cy="3704333"/>
          </a:xfrm>
        </p:spPr>
        <p:txBody>
          <a:bodyPr/>
          <a:lstStyle>
            <a:lvl1pPr>
              <a:defRPr sz="2250"/>
            </a:lvl1pPr>
            <a:lvl2pPr>
              <a:defRPr sz="1875"/>
            </a:lvl2pPr>
            <a:lvl3pPr>
              <a:defRPr sz="1688"/>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06282" y="1439168"/>
            <a:ext cx="5052219" cy="599777"/>
          </a:xfrm>
        </p:spPr>
        <p:txBody>
          <a:bodyPr anchor="b"/>
          <a:lstStyle>
            <a:lvl1pPr marL="0" indent="0">
              <a:buNone/>
              <a:defRPr sz="2250" b="1"/>
            </a:lvl1pPr>
            <a:lvl2pPr marL="428625" indent="0">
              <a:buNone/>
              <a:defRPr sz="1875" b="1"/>
            </a:lvl2pPr>
            <a:lvl3pPr marL="857250" indent="0">
              <a:buNone/>
              <a:defRPr sz="1688" b="1"/>
            </a:lvl3pPr>
            <a:lvl4pPr marL="1285875" indent="0">
              <a:buNone/>
              <a:defRPr sz="1500" b="1"/>
            </a:lvl4pPr>
            <a:lvl5pPr marL="1714500" indent="0">
              <a:buNone/>
              <a:defRPr sz="1500" b="1"/>
            </a:lvl5pPr>
            <a:lvl6pPr marL="2143125" indent="0">
              <a:buNone/>
              <a:defRPr sz="1500" b="1"/>
            </a:lvl6pPr>
            <a:lvl7pPr marL="2571750" indent="0">
              <a:buNone/>
              <a:defRPr sz="1500" b="1"/>
            </a:lvl7pPr>
            <a:lvl8pPr marL="3000375" indent="0">
              <a:buNone/>
              <a:defRPr sz="1500" b="1"/>
            </a:lvl8pPr>
            <a:lvl9pPr marL="3429000" indent="0">
              <a:buNone/>
              <a:defRPr sz="1500" b="1"/>
            </a:lvl9pPr>
          </a:lstStyle>
          <a:p>
            <a:pPr lvl="0"/>
            <a:r>
              <a:rPr lang="en-US"/>
              <a:t>Click to edit Master text styles</a:t>
            </a:r>
          </a:p>
        </p:txBody>
      </p:sp>
      <p:sp>
        <p:nvSpPr>
          <p:cNvPr id="6" name="Content Placeholder 5"/>
          <p:cNvSpPr>
            <a:spLocks noGrp="1"/>
          </p:cNvSpPr>
          <p:nvPr>
            <p:ph sz="quarter" idx="4"/>
          </p:nvPr>
        </p:nvSpPr>
        <p:spPr>
          <a:xfrm>
            <a:off x="5806282" y="2038945"/>
            <a:ext cx="5052219" cy="3704333"/>
          </a:xfrm>
        </p:spPr>
        <p:txBody>
          <a:bodyPr/>
          <a:lstStyle>
            <a:lvl1pPr>
              <a:defRPr sz="2250"/>
            </a:lvl1pPr>
            <a:lvl2pPr>
              <a:defRPr sz="1875"/>
            </a:lvl2pPr>
            <a:lvl3pPr>
              <a:defRPr sz="1688"/>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746701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224245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74898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1" y="255984"/>
            <a:ext cx="3760391" cy="1089422"/>
          </a:xfrm>
        </p:spPr>
        <p:txBody>
          <a:bodyPr anchor="b"/>
          <a:lstStyle>
            <a:lvl1pPr algn="l">
              <a:defRPr sz="1875" b="1"/>
            </a:lvl1pPr>
          </a:lstStyle>
          <a:p>
            <a:r>
              <a:rPr lang="en-US"/>
              <a:t>Click to edit Master title style</a:t>
            </a:r>
          </a:p>
        </p:txBody>
      </p:sp>
      <p:sp>
        <p:nvSpPr>
          <p:cNvPr id="3" name="Content Placeholder 2"/>
          <p:cNvSpPr>
            <a:spLocks noGrp="1"/>
          </p:cNvSpPr>
          <p:nvPr>
            <p:ph idx="1"/>
          </p:nvPr>
        </p:nvSpPr>
        <p:spPr>
          <a:xfrm>
            <a:off x="4468812" y="255985"/>
            <a:ext cx="6389688" cy="5487293"/>
          </a:xfrm>
        </p:spPr>
        <p:txBody>
          <a:bodyPr/>
          <a:lstStyle>
            <a:lvl1pPr>
              <a:defRPr sz="3000"/>
            </a:lvl1pPr>
            <a:lvl2pPr>
              <a:defRPr sz="2625"/>
            </a:lvl2pPr>
            <a:lvl3pPr>
              <a:defRPr sz="2250"/>
            </a:lvl3pPr>
            <a:lvl4pPr>
              <a:defRPr sz="1875"/>
            </a:lvl4pPr>
            <a:lvl5pPr>
              <a:defRPr sz="1875"/>
            </a:lvl5pPr>
            <a:lvl6pPr>
              <a:defRPr sz="1875"/>
            </a:lvl6pPr>
            <a:lvl7pPr>
              <a:defRPr sz="1875"/>
            </a:lvl7pPr>
            <a:lvl8pPr>
              <a:defRPr sz="1875"/>
            </a:lvl8pPr>
            <a:lvl9pPr>
              <a:defRPr sz="18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1" y="1345406"/>
            <a:ext cx="3760391" cy="4397872"/>
          </a:xfrm>
        </p:spPr>
        <p:txBody>
          <a:bodyPr/>
          <a:lstStyle>
            <a:lvl1pPr marL="0" indent="0">
              <a:buNone/>
              <a:defRPr sz="1313"/>
            </a:lvl1pPr>
            <a:lvl2pPr marL="428625" indent="0">
              <a:buNone/>
              <a:defRPr sz="1125"/>
            </a:lvl2pPr>
            <a:lvl3pPr marL="857250" indent="0">
              <a:buNone/>
              <a:defRPr sz="938"/>
            </a:lvl3pPr>
            <a:lvl4pPr marL="1285875" indent="0">
              <a:buNone/>
              <a:defRPr sz="844"/>
            </a:lvl4pPr>
            <a:lvl5pPr marL="1714500" indent="0">
              <a:buNone/>
              <a:defRPr sz="844"/>
            </a:lvl5pPr>
            <a:lvl6pPr marL="2143125" indent="0">
              <a:buNone/>
              <a:defRPr sz="844"/>
            </a:lvl6pPr>
            <a:lvl7pPr marL="2571750" indent="0">
              <a:buNone/>
              <a:defRPr sz="844"/>
            </a:lvl7pPr>
            <a:lvl8pPr marL="3000375" indent="0">
              <a:buNone/>
              <a:defRPr sz="844"/>
            </a:lvl8pPr>
            <a:lvl9pPr marL="3429000" indent="0">
              <a:buNone/>
              <a:defRPr sz="8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085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2A16D-8E1E-D64E-52B0-1857B5923F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2C7F9A-46C3-3E00-FB34-5970BD5374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7D07D5-8F2B-E9FE-7144-BA6A14F676D5}"/>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5" name="Footer Placeholder 4">
            <a:extLst>
              <a:ext uri="{FF2B5EF4-FFF2-40B4-BE49-F238E27FC236}">
                <a16:creationId xmlns:a16="http://schemas.microsoft.com/office/drawing/2014/main" id="{74783909-3CB4-4272-9F7A-2BB2319092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2DF6C3-6B50-016F-5A0D-571DFE19F032}"/>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25408429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40360" y="4500562"/>
            <a:ext cx="6858000" cy="531317"/>
          </a:xfrm>
        </p:spPr>
        <p:txBody>
          <a:bodyPr anchor="b"/>
          <a:lstStyle>
            <a:lvl1pPr algn="l">
              <a:defRPr sz="1875" b="1"/>
            </a:lvl1pPr>
          </a:lstStyle>
          <a:p>
            <a:r>
              <a:rPr lang="en-US"/>
              <a:t>Click to edit Master title style</a:t>
            </a:r>
          </a:p>
        </p:txBody>
      </p:sp>
      <p:sp>
        <p:nvSpPr>
          <p:cNvPr id="3" name="Picture Placeholder 2"/>
          <p:cNvSpPr>
            <a:spLocks noGrp="1"/>
          </p:cNvSpPr>
          <p:nvPr>
            <p:ph type="pic" idx="1"/>
          </p:nvPr>
        </p:nvSpPr>
        <p:spPr>
          <a:xfrm>
            <a:off x="2240360" y="574477"/>
            <a:ext cx="6858000" cy="3857625"/>
          </a:xfrm>
        </p:spPr>
        <p:txBody>
          <a:bodyPr/>
          <a:lstStyle>
            <a:lvl1pPr marL="0" indent="0">
              <a:buNone/>
              <a:defRPr sz="3000"/>
            </a:lvl1pPr>
            <a:lvl2pPr marL="428625" indent="0">
              <a:buNone/>
              <a:defRPr sz="2625"/>
            </a:lvl2pPr>
            <a:lvl3pPr marL="857250" indent="0">
              <a:buNone/>
              <a:defRPr sz="2250"/>
            </a:lvl3pPr>
            <a:lvl4pPr marL="1285875" indent="0">
              <a:buNone/>
              <a:defRPr sz="1875"/>
            </a:lvl4pPr>
            <a:lvl5pPr marL="1714500" indent="0">
              <a:buNone/>
              <a:defRPr sz="1875"/>
            </a:lvl5pPr>
            <a:lvl6pPr marL="2143125" indent="0">
              <a:buNone/>
              <a:defRPr sz="1875"/>
            </a:lvl6pPr>
            <a:lvl7pPr marL="2571750" indent="0">
              <a:buNone/>
              <a:defRPr sz="1875"/>
            </a:lvl7pPr>
            <a:lvl8pPr marL="3000375" indent="0">
              <a:buNone/>
              <a:defRPr sz="1875"/>
            </a:lvl8pPr>
            <a:lvl9pPr marL="3429000" indent="0">
              <a:buNone/>
              <a:defRPr sz="1875"/>
            </a:lvl9pPr>
          </a:lstStyle>
          <a:p>
            <a:endParaRPr lang="en-US"/>
          </a:p>
        </p:txBody>
      </p:sp>
      <p:sp>
        <p:nvSpPr>
          <p:cNvPr id="4" name="Text Placeholder 3"/>
          <p:cNvSpPr>
            <a:spLocks noGrp="1"/>
          </p:cNvSpPr>
          <p:nvPr>
            <p:ph type="body" sz="half" idx="2"/>
          </p:nvPr>
        </p:nvSpPr>
        <p:spPr>
          <a:xfrm>
            <a:off x="2240360" y="5031879"/>
            <a:ext cx="6858000" cy="754558"/>
          </a:xfrm>
        </p:spPr>
        <p:txBody>
          <a:bodyPr/>
          <a:lstStyle>
            <a:lvl1pPr marL="0" indent="0">
              <a:buNone/>
              <a:defRPr sz="1313"/>
            </a:lvl1pPr>
            <a:lvl2pPr marL="428625" indent="0">
              <a:buNone/>
              <a:defRPr sz="1125"/>
            </a:lvl2pPr>
            <a:lvl3pPr marL="857250" indent="0">
              <a:buNone/>
              <a:defRPr sz="938"/>
            </a:lvl3pPr>
            <a:lvl4pPr marL="1285875" indent="0">
              <a:buNone/>
              <a:defRPr sz="844"/>
            </a:lvl4pPr>
            <a:lvl5pPr marL="1714500" indent="0">
              <a:buNone/>
              <a:defRPr sz="844"/>
            </a:lvl5pPr>
            <a:lvl6pPr marL="2143125" indent="0">
              <a:buNone/>
              <a:defRPr sz="844"/>
            </a:lvl6pPr>
            <a:lvl7pPr marL="2571750" indent="0">
              <a:buNone/>
              <a:defRPr sz="844"/>
            </a:lvl7pPr>
            <a:lvl8pPr marL="3000375" indent="0">
              <a:buNone/>
              <a:defRPr sz="844"/>
            </a:lvl8pPr>
            <a:lvl9pPr marL="3429000" indent="0">
              <a:buNone/>
              <a:defRPr sz="8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6733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7994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86750" y="257473"/>
            <a:ext cx="2571750" cy="548580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71500" y="257473"/>
            <a:ext cx="7524750" cy="54858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180032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20820938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24894115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3894590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29123001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13468139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633204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294872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1CF26-2223-FC21-D4D5-19890E2033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837C63-A9C7-21F0-4489-4935D4DE3C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7F918D-BD97-C27E-336E-14998CC16329}"/>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5" name="Footer Placeholder 4">
            <a:extLst>
              <a:ext uri="{FF2B5EF4-FFF2-40B4-BE49-F238E27FC236}">
                <a16:creationId xmlns:a16="http://schemas.microsoft.com/office/drawing/2014/main" id="{505F609C-EEE9-532D-B0B6-60A795DDE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1F8639-E73B-BA51-76DA-1FE46A166F16}"/>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9894883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21414383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39051511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13827911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282D74-CD03-4783-9FE4-E81C4012D41E}" type="datetimeFigureOut">
              <a:rPr lang="en-US"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F63DB1-3693-491E-B756-763D017C3E66}" type="slidenum">
              <a:rPr lang="en-US" smtClean="0"/>
              <a:t>‹#›</a:t>
            </a:fld>
            <a:endParaRPr lang="en-US" dirty="0"/>
          </a:p>
        </p:txBody>
      </p:sp>
    </p:spTree>
    <p:extLst>
      <p:ext uri="{BB962C8B-B14F-4D97-AF65-F5344CB8AC3E}">
        <p14:creationId xmlns:p14="http://schemas.microsoft.com/office/powerpoint/2010/main" val="355876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AEBDE-723B-1D7F-CEB4-3BA89FD668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BA844B-5051-BF15-57CE-476021DEF9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A0E894-968D-C474-C805-95A7AAA67A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1CB824-AE07-7FE5-E37C-DBC79478A97E}"/>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6" name="Footer Placeholder 5">
            <a:extLst>
              <a:ext uri="{FF2B5EF4-FFF2-40B4-BE49-F238E27FC236}">
                <a16:creationId xmlns:a16="http://schemas.microsoft.com/office/drawing/2014/main" id="{9FB25128-AE06-30B0-21BC-9EEC373573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A463FA-A514-41A5-4E7B-B838CBBCCEB5}"/>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1277697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DEFEB-8534-3A9C-C613-D926D3B621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9A2936-A242-E0B8-10FB-8F44B71ACC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D56ED7-A1CD-3AD7-35A3-8689D26737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228A50-D939-BF89-40D2-139F9ECFB5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BB5E04-BCD1-BF6C-9BEE-4F8894846A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C3053E-81BE-9242-65F3-3E8DFBF0A416}"/>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8" name="Footer Placeholder 7">
            <a:extLst>
              <a:ext uri="{FF2B5EF4-FFF2-40B4-BE49-F238E27FC236}">
                <a16:creationId xmlns:a16="http://schemas.microsoft.com/office/drawing/2014/main" id="{153536F2-E37C-91A8-F4E4-393BCB33CC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36023D-E811-D218-D2B5-DED0E97E1517}"/>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3283786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A2C8-E4FF-6791-154F-109BE5D8CA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E7AE1A-065B-AE6C-2745-30A39D91BA35}"/>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4" name="Footer Placeholder 3">
            <a:extLst>
              <a:ext uri="{FF2B5EF4-FFF2-40B4-BE49-F238E27FC236}">
                <a16:creationId xmlns:a16="http://schemas.microsoft.com/office/drawing/2014/main" id="{B8520B17-6ECC-6C10-CAA5-5E5DB32DEE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07D256-9BE6-9681-7BEB-6D153B79884C}"/>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447642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DEB4DE-D6FD-9A6A-7DCB-49EA54D990A3}"/>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3" name="Footer Placeholder 2">
            <a:extLst>
              <a:ext uri="{FF2B5EF4-FFF2-40B4-BE49-F238E27FC236}">
                <a16:creationId xmlns:a16="http://schemas.microsoft.com/office/drawing/2014/main" id="{D92EECCD-C3C3-FAF6-340E-A9488D071D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4DFF44-8E66-9416-42ED-CF91D600A6A8}"/>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1497072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8A2D9-5A25-4D46-B2C7-7EEB764322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33EBF9F-5E06-1FC9-DFC2-7D8188D0B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B88963-3A7E-F081-B231-099744195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45F94C-EF34-AE87-D645-4FFC07CC933C}"/>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6" name="Footer Placeholder 5">
            <a:extLst>
              <a:ext uri="{FF2B5EF4-FFF2-40B4-BE49-F238E27FC236}">
                <a16:creationId xmlns:a16="http://schemas.microsoft.com/office/drawing/2014/main" id="{199C68EB-AE1D-BC77-B64F-56D03E20FA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DD6EBB-7E46-84F5-5A8C-4C426436E68C}"/>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3580829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EFF2E-D458-F18E-A513-82D214226E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BE96B88-E7A1-B1FA-1A4A-DDA127C291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D5368C-0BEA-259A-817B-853123913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A69E0A-018E-4D74-AFA1-47579E97A203}"/>
              </a:ext>
            </a:extLst>
          </p:cNvPr>
          <p:cNvSpPr>
            <a:spLocks noGrp="1"/>
          </p:cNvSpPr>
          <p:nvPr>
            <p:ph type="dt" sz="half" idx="10"/>
          </p:nvPr>
        </p:nvSpPr>
        <p:spPr/>
        <p:txBody>
          <a:bodyPr/>
          <a:lstStyle/>
          <a:p>
            <a:fld id="{3BB93E4A-275B-484E-9767-FE3EF727B986}" type="datetimeFigureOut">
              <a:rPr lang="en-US" smtClean="0"/>
              <a:t>5/27/2026</a:t>
            </a:fld>
            <a:endParaRPr lang="en-US"/>
          </a:p>
        </p:txBody>
      </p:sp>
      <p:sp>
        <p:nvSpPr>
          <p:cNvPr id="6" name="Footer Placeholder 5">
            <a:extLst>
              <a:ext uri="{FF2B5EF4-FFF2-40B4-BE49-F238E27FC236}">
                <a16:creationId xmlns:a16="http://schemas.microsoft.com/office/drawing/2014/main" id="{33BB58C0-7F31-D3DF-7CD2-9DBC5049D7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63B3E1-A9A9-7F6E-CAD4-060AA54FCDAA}"/>
              </a:ext>
            </a:extLst>
          </p:cNvPr>
          <p:cNvSpPr>
            <a:spLocks noGrp="1"/>
          </p:cNvSpPr>
          <p:nvPr>
            <p:ph type="sldNum" sz="quarter" idx="12"/>
          </p:nvPr>
        </p:nvSpPr>
        <p:spPr/>
        <p:txBody>
          <a:bodyPr/>
          <a:lstStyle/>
          <a:p>
            <a:fld id="{50E827D3-6438-44F2-A2DB-3366B109E3BE}" type="slidenum">
              <a:rPr lang="en-US" smtClean="0"/>
              <a:t>‹#›</a:t>
            </a:fld>
            <a:endParaRPr lang="en-US"/>
          </a:p>
        </p:txBody>
      </p:sp>
    </p:spTree>
    <p:extLst>
      <p:ext uri="{BB962C8B-B14F-4D97-AF65-F5344CB8AC3E}">
        <p14:creationId xmlns:p14="http://schemas.microsoft.com/office/powerpoint/2010/main" val="1212170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92527-2220-D5D2-7F02-D3B7AB8732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5BE4E93-51F5-5A6D-EA4B-8F57C26A1F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9A4E47-9888-A240-ABAE-18E6247D4C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B93E4A-275B-484E-9767-FE3EF727B986}" type="datetimeFigureOut">
              <a:rPr lang="en-US" smtClean="0"/>
              <a:t>5/27/2026</a:t>
            </a:fld>
            <a:endParaRPr lang="en-US"/>
          </a:p>
        </p:txBody>
      </p:sp>
      <p:sp>
        <p:nvSpPr>
          <p:cNvPr id="5" name="Footer Placeholder 4">
            <a:extLst>
              <a:ext uri="{FF2B5EF4-FFF2-40B4-BE49-F238E27FC236}">
                <a16:creationId xmlns:a16="http://schemas.microsoft.com/office/drawing/2014/main" id="{D2B4AE95-DCB0-97D2-7196-E46EDE48A2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E17200C-FF44-90C5-0754-AAB1720CBC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E827D3-6438-44F2-A2DB-3366B109E3BE}" type="slidenum">
              <a:rPr lang="en-US" smtClean="0"/>
              <a:t>‹#›</a:t>
            </a:fld>
            <a:endParaRPr lang="en-US"/>
          </a:p>
        </p:txBody>
      </p:sp>
    </p:spTree>
    <p:extLst>
      <p:ext uri="{BB962C8B-B14F-4D97-AF65-F5344CB8AC3E}">
        <p14:creationId xmlns:p14="http://schemas.microsoft.com/office/powerpoint/2010/main" val="4110790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1500" y="257473"/>
            <a:ext cx="10287000" cy="1071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71500" y="1500188"/>
            <a:ext cx="10287000" cy="4243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0" y="5959078"/>
            <a:ext cx="2667000" cy="342305"/>
          </a:xfrm>
          <a:prstGeom prst="rect">
            <a:avLst/>
          </a:prstGeom>
        </p:spPr>
        <p:txBody>
          <a:bodyPr vert="horz" lIns="91440" tIns="45720" rIns="91440" bIns="45720" rtlCol="0" anchor="ctr"/>
          <a:lstStyle>
            <a:lvl1pPr algn="l">
              <a:defRPr sz="1125">
                <a:solidFill>
                  <a:schemeClr val="tx1">
                    <a:tint val="75000"/>
                  </a:schemeClr>
                </a:solidFill>
              </a:defRPr>
            </a:lvl1pPr>
          </a:lstStyle>
          <a:p>
            <a:fld id="{1D8BD707-D9CF-40AE-B4C6-C98DA3205C09}" type="datetimeFigureOut">
              <a:rPr lang="en-US" smtClean="0"/>
              <a:pPr/>
              <a:t>5/27/2026</a:t>
            </a:fld>
            <a:endParaRPr lang="en-US"/>
          </a:p>
        </p:txBody>
      </p:sp>
      <p:sp>
        <p:nvSpPr>
          <p:cNvPr id="5" name="Footer Placeholder 4"/>
          <p:cNvSpPr>
            <a:spLocks noGrp="1"/>
          </p:cNvSpPr>
          <p:nvPr>
            <p:ph type="ftr" sz="quarter" idx="3"/>
          </p:nvPr>
        </p:nvSpPr>
        <p:spPr>
          <a:xfrm>
            <a:off x="3905250" y="5959078"/>
            <a:ext cx="3619500" cy="342305"/>
          </a:xfrm>
          <a:prstGeom prst="rect">
            <a:avLst/>
          </a:prstGeom>
        </p:spPr>
        <p:txBody>
          <a:bodyPr vert="horz" lIns="91440" tIns="45720" rIns="91440" bIns="45720" rtlCol="0" anchor="ctr"/>
          <a:lstStyle>
            <a:lvl1pPr algn="ctr">
              <a:defRPr sz="112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191500" y="5959078"/>
            <a:ext cx="2667000" cy="342305"/>
          </a:xfrm>
          <a:prstGeom prst="rect">
            <a:avLst/>
          </a:prstGeom>
        </p:spPr>
        <p:txBody>
          <a:bodyPr vert="horz" lIns="91440" tIns="45720" rIns="91440" bIns="45720" rtlCol="0" anchor="ctr"/>
          <a:lstStyle>
            <a:lvl1pPr algn="r">
              <a:defRPr sz="112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85794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857250" rtl="0" eaLnBrk="1" latinLnBrk="0" hangingPunct="1">
        <a:spcBef>
          <a:spcPct val="0"/>
        </a:spcBef>
        <a:buNone/>
        <a:defRPr sz="4125" kern="1200">
          <a:solidFill>
            <a:schemeClr val="tx1"/>
          </a:solidFill>
          <a:latin typeface="+mj-lt"/>
          <a:ea typeface="+mj-ea"/>
          <a:cs typeface="+mj-cs"/>
        </a:defRPr>
      </a:lvl1pPr>
    </p:titleStyle>
    <p:bodyStyle>
      <a:lvl1pPr marL="321469" indent="-321469" algn="l" defTabSz="857250" rtl="0" eaLnBrk="1" latinLnBrk="0" hangingPunct="1">
        <a:spcBef>
          <a:spcPct val="20000"/>
        </a:spcBef>
        <a:buFont typeface="Arial" pitchFamily="34" charset="0"/>
        <a:buChar char="•"/>
        <a:defRPr sz="3000" kern="1200">
          <a:solidFill>
            <a:schemeClr val="tx1"/>
          </a:solidFill>
          <a:latin typeface="+mn-lt"/>
          <a:ea typeface="+mn-ea"/>
          <a:cs typeface="+mn-cs"/>
        </a:defRPr>
      </a:lvl1pPr>
      <a:lvl2pPr marL="696516" indent="-267891" algn="l" defTabSz="857250" rtl="0" eaLnBrk="1" latinLnBrk="0" hangingPunct="1">
        <a:spcBef>
          <a:spcPct val="20000"/>
        </a:spcBef>
        <a:buFont typeface="Arial" pitchFamily="34" charset="0"/>
        <a:buChar char="–"/>
        <a:defRPr sz="2625" kern="1200">
          <a:solidFill>
            <a:schemeClr val="tx1"/>
          </a:solidFill>
          <a:latin typeface="+mn-lt"/>
          <a:ea typeface="+mn-ea"/>
          <a:cs typeface="+mn-cs"/>
        </a:defRPr>
      </a:lvl2pPr>
      <a:lvl3pPr marL="1071563" indent="-214313" algn="l" defTabSz="857250" rtl="0" eaLnBrk="1" latinLnBrk="0" hangingPunct="1">
        <a:spcBef>
          <a:spcPct val="20000"/>
        </a:spcBef>
        <a:buFont typeface="Arial" pitchFamily="34" charset="0"/>
        <a:buChar char="•"/>
        <a:defRPr sz="2250" kern="1200">
          <a:solidFill>
            <a:schemeClr val="tx1"/>
          </a:solidFill>
          <a:latin typeface="+mn-lt"/>
          <a:ea typeface="+mn-ea"/>
          <a:cs typeface="+mn-cs"/>
        </a:defRPr>
      </a:lvl3pPr>
      <a:lvl4pPr marL="1500188" indent="-214313" algn="l" defTabSz="857250" rtl="0" eaLnBrk="1" latinLnBrk="0" hangingPunct="1">
        <a:spcBef>
          <a:spcPct val="20000"/>
        </a:spcBef>
        <a:buFont typeface="Arial" pitchFamily="34" charset="0"/>
        <a:buChar char="–"/>
        <a:defRPr sz="1875" kern="1200">
          <a:solidFill>
            <a:schemeClr val="tx1"/>
          </a:solidFill>
          <a:latin typeface="+mn-lt"/>
          <a:ea typeface="+mn-ea"/>
          <a:cs typeface="+mn-cs"/>
        </a:defRPr>
      </a:lvl4pPr>
      <a:lvl5pPr marL="1928813" indent="-214313" algn="l" defTabSz="857250" rtl="0" eaLnBrk="1" latinLnBrk="0" hangingPunct="1">
        <a:spcBef>
          <a:spcPct val="20000"/>
        </a:spcBef>
        <a:buFont typeface="Arial" pitchFamily="34" charset="0"/>
        <a:buChar char="»"/>
        <a:defRPr sz="1875" kern="1200">
          <a:solidFill>
            <a:schemeClr val="tx1"/>
          </a:solidFill>
          <a:latin typeface="+mn-lt"/>
          <a:ea typeface="+mn-ea"/>
          <a:cs typeface="+mn-cs"/>
        </a:defRPr>
      </a:lvl5pPr>
      <a:lvl6pPr marL="2357438" indent="-214313" algn="l" defTabSz="857250" rtl="0" eaLnBrk="1" latinLnBrk="0" hangingPunct="1">
        <a:spcBef>
          <a:spcPct val="20000"/>
        </a:spcBef>
        <a:buFont typeface="Arial" pitchFamily="34" charset="0"/>
        <a:buChar char="•"/>
        <a:defRPr sz="1875" kern="1200">
          <a:solidFill>
            <a:schemeClr val="tx1"/>
          </a:solidFill>
          <a:latin typeface="+mn-lt"/>
          <a:ea typeface="+mn-ea"/>
          <a:cs typeface="+mn-cs"/>
        </a:defRPr>
      </a:lvl6pPr>
      <a:lvl7pPr marL="2786063" indent="-214313" algn="l" defTabSz="857250" rtl="0" eaLnBrk="1" latinLnBrk="0" hangingPunct="1">
        <a:spcBef>
          <a:spcPct val="20000"/>
        </a:spcBef>
        <a:buFont typeface="Arial" pitchFamily="34" charset="0"/>
        <a:buChar char="•"/>
        <a:defRPr sz="1875" kern="1200">
          <a:solidFill>
            <a:schemeClr val="tx1"/>
          </a:solidFill>
          <a:latin typeface="+mn-lt"/>
          <a:ea typeface="+mn-ea"/>
          <a:cs typeface="+mn-cs"/>
        </a:defRPr>
      </a:lvl7pPr>
      <a:lvl8pPr marL="3214688" indent="-214313" algn="l" defTabSz="857250" rtl="0" eaLnBrk="1" latinLnBrk="0" hangingPunct="1">
        <a:spcBef>
          <a:spcPct val="20000"/>
        </a:spcBef>
        <a:buFont typeface="Arial" pitchFamily="34" charset="0"/>
        <a:buChar char="•"/>
        <a:defRPr sz="1875" kern="1200">
          <a:solidFill>
            <a:schemeClr val="tx1"/>
          </a:solidFill>
          <a:latin typeface="+mn-lt"/>
          <a:ea typeface="+mn-ea"/>
          <a:cs typeface="+mn-cs"/>
        </a:defRPr>
      </a:lvl8pPr>
      <a:lvl9pPr marL="3643313" indent="-214313" algn="l" defTabSz="857250" rtl="0" eaLnBrk="1" latinLnBrk="0" hangingPunct="1">
        <a:spcBef>
          <a:spcPct val="20000"/>
        </a:spcBef>
        <a:buFont typeface="Arial" pitchFamily="34" charset="0"/>
        <a:buChar char="•"/>
        <a:defRPr sz="1875" kern="1200">
          <a:solidFill>
            <a:schemeClr val="tx1"/>
          </a:solidFill>
          <a:latin typeface="+mn-lt"/>
          <a:ea typeface="+mn-ea"/>
          <a:cs typeface="+mn-cs"/>
        </a:defRPr>
      </a:lvl9pPr>
    </p:bodyStyle>
    <p:otherStyle>
      <a:defPPr>
        <a:defRPr lang="en-US"/>
      </a:defPPr>
      <a:lvl1pPr marL="0" algn="l" defTabSz="857250" rtl="0" eaLnBrk="1" latinLnBrk="0" hangingPunct="1">
        <a:defRPr sz="1688" kern="1200">
          <a:solidFill>
            <a:schemeClr val="tx1"/>
          </a:solidFill>
          <a:latin typeface="+mn-lt"/>
          <a:ea typeface="+mn-ea"/>
          <a:cs typeface="+mn-cs"/>
        </a:defRPr>
      </a:lvl1pPr>
      <a:lvl2pPr marL="428625" algn="l" defTabSz="857250" rtl="0" eaLnBrk="1" latinLnBrk="0" hangingPunct="1">
        <a:defRPr sz="1688" kern="1200">
          <a:solidFill>
            <a:schemeClr val="tx1"/>
          </a:solidFill>
          <a:latin typeface="+mn-lt"/>
          <a:ea typeface="+mn-ea"/>
          <a:cs typeface="+mn-cs"/>
        </a:defRPr>
      </a:lvl2pPr>
      <a:lvl3pPr marL="857250" algn="l" defTabSz="857250" rtl="0" eaLnBrk="1" latinLnBrk="0" hangingPunct="1">
        <a:defRPr sz="1688" kern="1200">
          <a:solidFill>
            <a:schemeClr val="tx1"/>
          </a:solidFill>
          <a:latin typeface="+mn-lt"/>
          <a:ea typeface="+mn-ea"/>
          <a:cs typeface="+mn-cs"/>
        </a:defRPr>
      </a:lvl3pPr>
      <a:lvl4pPr marL="1285875" algn="l" defTabSz="857250" rtl="0" eaLnBrk="1" latinLnBrk="0" hangingPunct="1">
        <a:defRPr sz="1688" kern="1200">
          <a:solidFill>
            <a:schemeClr val="tx1"/>
          </a:solidFill>
          <a:latin typeface="+mn-lt"/>
          <a:ea typeface="+mn-ea"/>
          <a:cs typeface="+mn-cs"/>
        </a:defRPr>
      </a:lvl4pPr>
      <a:lvl5pPr marL="1714500" algn="l" defTabSz="857250" rtl="0" eaLnBrk="1" latinLnBrk="0" hangingPunct="1">
        <a:defRPr sz="1688" kern="1200">
          <a:solidFill>
            <a:schemeClr val="tx1"/>
          </a:solidFill>
          <a:latin typeface="+mn-lt"/>
          <a:ea typeface="+mn-ea"/>
          <a:cs typeface="+mn-cs"/>
        </a:defRPr>
      </a:lvl5pPr>
      <a:lvl6pPr marL="2143125" algn="l" defTabSz="857250" rtl="0" eaLnBrk="1" latinLnBrk="0" hangingPunct="1">
        <a:defRPr sz="1688" kern="1200">
          <a:solidFill>
            <a:schemeClr val="tx1"/>
          </a:solidFill>
          <a:latin typeface="+mn-lt"/>
          <a:ea typeface="+mn-ea"/>
          <a:cs typeface="+mn-cs"/>
        </a:defRPr>
      </a:lvl6pPr>
      <a:lvl7pPr marL="2571750" algn="l" defTabSz="857250" rtl="0" eaLnBrk="1" latinLnBrk="0" hangingPunct="1">
        <a:defRPr sz="1688" kern="1200">
          <a:solidFill>
            <a:schemeClr val="tx1"/>
          </a:solidFill>
          <a:latin typeface="+mn-lt"/>
          <a:ea typeface="+mn-ea"/>
          <a:cs typeface="+mn-cs"/>
        </a:defRPr>
      </a:lvl7pPr>
      <a:lvl8pPr marL="3000375" algn="l" defTabSz="857250" rtl="0" eaLnBrk="1" latinLnBrk="0" hangingPunct="1">
        <a:defRPr sz="1688" kern="1200">
          <a:solidFill>
            <a:schemeClr val="tx1"/>
          </a:solidFill>
          <a:latin typeface="+mn-lt"/>
          <a:ea typeface="+mn-ea"/>
          <a:cs typeface="+mn-cs"/>
        </a:defRPr>
      </a:lvl8pPr>
      <a:lvl9pPr marL="3429000" algn="l" defTabSz="857250" rtl="0" eaLnBrk="1" latinLnBrk="0" hangingPunct="1">
        <a:defRPr sz="1688"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82D74-CD03-4783-9FE4-E81C4012D41E}" type="datetimeFigureOut">
              <a:rPr lang="en-US" smtClean="0"/>
              <a:t>5/27/2026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F63DB1-3693-491E-B756-763D017C3E66}" type="slidenum">
              <a:rPr lang="en-US" smtClean="0"/>
              <a:t>‹#›</a:t>
            </a:fld>
            <a:endParaRPr lang="en-US" dirty="0"/>
          </a:p>
        </p:txBody>
      </p:sp>
    </p:spTree>
    <p:extLst>
      <p:ext uri="{BB962C8B-B14F-4D97-AF65-F5344CB8AC3E}">
        <p14:creationId xmlns:p14="http://schemas.microsoft.com/office/powerpoint/2010/main" val="19425353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3.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154" y="2971845"/>
            <a:ext cx="12192000" cy="1589205"/>
          </a:xfrm>
        </p:spPr>
        <p:txBody>
          <a:bodyPr>
            <a:noAutofit/>
          </a:bodyPr>
          <a:lstStyle/>
          <a:p>
            <a:pPr>
              <a:spcBef>
                <a:spcPts val="0"/>
              </a:spcBef>
            </a:pPr>
            <a:br>
              <a:rPr lang="en-US" sz="5400" dirty="0">
                <a:effectLst/>
                <a:latin typeface="Calibri" panose="020F0502020204030204" pitchFamily="34" charset="0"/>
                <a:ea typeface="Calibri" panose="020F0502020204030204" pitchFamily="34" charset="0"/>
                <a:cs typeface="Times New Roman" panose="02020603050405020304" pitchFamily="18" charset="0"/>
              </a:rPr>
            </a:br>
            <a:br>
              <a:rPr lang="en-US" sz="5400" b="1" dirty="0"/>
            </a:br>
            <a:br>
              <a:rPr lang="en-US" sz="5400" b="1" dirty="0"/>
            </a:br>
            <a:r>
              <a:rPr lang="en-US" sz="5400" b="1" dirty="0"/>
              <a:t>Supporting the Health and Wellbeing of Youth in Maine Foster Care</a:t>
            </a:r>
            <a:br>
              <a:rPr lang="en-US" sz="5400" dirty="0"/>
            </a:br>
            <a:br>
              <a:rPr lang="en-GB" sz="5400" dirty="0"/>
            </a:br>
            <a:endParaRPr lang="en-US" sz="5400" b="1" dirty="0"/>
          </a:p>
        </p:txBody>
      </p:sp>
      <p:sp>
        <p:nvSpPr>
          <p:cNvPr id="6" name="Rectangle 5"/>
          <p:cNvSpPr/>
          <p:nvPr/>
        </p:nvSpPr>
        <p:spPr>
          <a:xfrm>
            <a:off x="0" y="5823831"/>
            <a:ext cx="12192000" cy="954107"/>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i="1" dirty="0"/>
              <a:t>This activity has been planned and implemented in accordance with the accreditation requirements and policies of the Accreditation Council for Continuing Medical Education (ACCME) through the joint providership of The Hanley Center for Health Leadership and Education, Maine Pediatric and Behavioral Health Partnership and MCD Global Health. The Hanley Center for Health Leadership and Education is accredited by the Maine Medical Association Committee on Continuing Medical Education and Accreditation to provide continuing medical education for physicians. </a:t>
            </a:r>
          </a:p>
          <a:p>
            <a:endParaRPr lang="en-US" sz="1050" i="1" dirty="0"/>
          </a:p>
          <a:p>
            <a:pPr algn="ctr"/>
            <a:r>
              <a:rPr kumimoji="0" lang="en-US" sz="1050" b="0" i="1" u="none" strike="noStrike" kern="1200" cap="none" spc="0" normalizeH="0" baseline="0" noProof="0" dirty="0">
                <a:ln>
                  <a:noFill/>
                </a:ln>
                <a:solidFill>
                  <a:prstClr val="white"/>
                </a:solidFill>
                <a:effectLst/>
                <a:uLnTx/>
                <a:uFillTx/>
                <a:ea typeface="+mn-ea"/>
                <a:cs typeface="+mn-cs"/>
              </a:rPr>
              <a:t>The planners and speaker for this presentation have no relevant financial relationships to disclose.</a:t>
            </a:r>
            <a:endParaRPr lang="en-US" sz="1050" dirty="0"/>
          </a:p>
        </p:txBody>
      </p:sp>
      <p:sp>
        <p:nvSpPr>
          <p:cNvPr id="7" name="Rectangle 6"/>
          <p:cNvSpPr/>
          <p:nvPr/>
        </p:nvSpPr>
        <p:spPr>
          <a:xfrm>
            <a:off x="0" y="0"/>
            <a:ext cx="12192000" cy="12806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8676DED-C460-548E-CBE9-1C43CCC4B6B1}"/>
              </a:ext>
            </a:extLst>
          </p:cNvPr>
          <p:cNvSpPr/>
          <p:nvPr/>
        </p:nvSpPr>
        <p:spPr>
          <a:xfrm>
            <a:off x="0" y="0"/>
            <a:ext cx="12192000" cy="75723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Thursday, April 23, 2026</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4087540" y="4455754"/>
            <a:ext cx="4016920" cy="1105668"/>
          </a:xfrm>
          <a:prstGeom prst="rect">
            <a:avLst/>
          </a:prstGeom>
        </p:spPr>
      </p:pic>
      <p:sp>
        <p:nvSpPr>
          <p:cNvPr id="9" name="TextBox 8">
            <a:extLst>
              <a:ext uri="{FF2B5EF4-FFF2-40B4-BE49-F238E27FC236}">
                <a16:creationId xmlns:a16="http://schemas.microsoft.com/office/drawing/2014/main" id="{8EB7B55F-BBDB-0D2F-FCFB-C25F503BD71E}"/>
              </a:ext>
            </a:extLst>
          </p:cNvPr>
          <p:cNvSpPr txBox="1"/>
          <p:nvPr/>
        </p:nvSpPr>
        <p:spPr>
          <a:xfrm>
            <a:off x="2946399" y="3192973"/>
            <a:ext cx="6838633" cy="1200329"/>
          </a:xfrm>
          <a:prstGeom prst="rect">
            <a:avLst/>
          </a:prstGeom>
          <a:noFill/>
        </p:spPr>
        <p:txBody>
          <a:bodyPr wrap="square">
            <a:spAutoFit/>
          </a:bodyPr>
          <a:lstStyle/>
          <a:p>
            <a:pPr algn="ctr"/>
            <a:r>
              <a:rPr lang="en-US" b="1" dirty="0"/>
              <a:t>Andrea Tracy, MD, FAAP</a:t>
            </a:r>
            <a:endParaRPr lang="en-US" dirty="0"/>
          </a:p>
          <a:p>
            <a:pPr algn="ctr"/>
            <a:r>
              <a:rPr lang="en-US" b="1" dirty="0"/>
              <a:t>Adrienne Carmack, MD, FAAP</a:t>
            </a:r>
            <a:endParaRPr lang="en-US" dirty="0"/>
          </a:p>
          <a:p>
            <a:pPr algn="ctr"/>
            <a:br>
              <a:rPr lang="en-US" b="1" dirty="0"/>
            </a:br>
            <a:endParaRPr lang="en-US" dirty="0"/>
          </a:p>
        </p:txBody>
      </p:sp>
      <p:sp>
        <p:nvSpPr>
          <p:cNvPr id="3" name="Rectangle 1">
            <a:extLst>
              <a:ext uri="{FF2B5EF4-FFF2-40B4-BE49-F238E27FC236}">
                <a16:creationId xmlns:a16="http://schemas.microsoft.com/office/drawing/2014/main" id="{467C9672-F109-29C0-5C89-6BFFA6E05A0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888888"/>
                </a:solidFill>
                <a:effectLst/>
                <a:latin typeface="Trebuchet MS" panose="020B0603020202020204" pitchFamily="34" charset="0"/>
              </a:rPr>
              <a:t>Director of Training / Lifeline For Kids / Department of Psychiatry, University of Massachusetts Medical School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2B7A7884-0376-37F0-4855-F7C93B2189C6}"/>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888888"/>
                </a:solidFill>
                <a:effectLst/>
                <a:latin typeface="Trebuchet MS" panose="020B0603020202020204" pitchFamily="34" charset="0"/>
              </a:rPr>
              <a:t>Director of Training / Lifeline For Kids / Department of Psychiatry, University of Massachusetts Medical School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3542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82435"/>
            <a:ext cx="12192000" cy="4336414"/>
          </a:xfrm>
        </p:spPr>
        <p:txBody>
          <a:bodyPr>
            <a:noAutofit/>
          </a:bodyPr>
          <a:lstStyle/>
          <a:p>
            <a:r>
              <a:rPr lang="en-US" sz="3200" b="1" dirty="0">
                <a:solidFill>
                  <a:schemeClr val="accent6">
                    <a:lumMod val="75000"/>
                  </a:schemeClr>
                </a:solidFill>
              </a:rPr>
              <a:t>Claim your CME/CEU</a:t>
            </a:r>
            <a:br>
              <a:rPr lang="en-US" sz="3200" b="1" dirty="0">
                <a:solidFill>
                  <a:schemeClr val="accent6">
                    <a:lumMod val="75000"/>
                  </a:schemeClr>
                </a:solidFill>
              </a:rPr>
            </a:br>
            <a:r>
              <a:rPr lang="en-US" sz="3200" b="1" dirty="0">
                <a:solidFill>
                  <a:schemeClr val="accent6">
                    <a:lumMod val="75000"/>
                  </a:schemeClr>
                </a:solidFill>
              </a:rPr>
              <a:t>Survey Link in CHAT</a:t>
            </a:r>
            <a:br>
              <a:rPr lang="en-US" sz="3200" b="1" dirty="0">
                <a:solidFill>
                  <a:schemeClr val="accent6">
                    <a:lumMod val="75000"/>
                  </a:schemeClr>
                </a:solidFill>
              </a:rPr>
            </a:br>
            <a:br>
              <a:rPr lang="en-US" sz="3200" b="1" dirty="0">
                <a:solidFill>
                  <a:schemeClr val="accent6">
                    <a:lumMod val="75000"/>
                  </a:schemeClr>
                </a:solidFill>
              </a:rPr>
            </a:br>
            <a:r>
              <a:rPr lang="en-US" sz="3200" b="1" dirty="0"/>
              <a:t>Next Webinar: Thursday, June 25, 2026 - 7:30-8:30am</a:t>
            </a:r>
            <a:br>
              <a:rPr lang="en-US" sz="3200" b="1" dirty="0">
                <a:solidFill>
                  <a:schemeClr val="accent6">
                    <a:lumMod val="75000"/>
                  </a:schemeClr>
                </a:solidFill>
              </a:rPr>
            </a:br>
            <a:br>
              <a:rPr lang="en-US" sz="3200" b="1" dirty="0">
                <a:solidFill>
                  <a:schemeClr val="accent6">
                    <a:lumMod val="75000"/>
                  </a:schemeClr>
                </a:solidFill>
              </a:rPr>
            </a:br>
            <a:r>
              <a:rPr lang="en-US" sz="4000" b="1"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Supporting the Health and Wellbeing </a:t>
            </a:r>
            <a:br>
              <a:rPr lang="en-US" sz="4000" b="1"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4000" b="1"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of Youth in Maine Foster Care</a:t>
            </a:r>
            <a:endParaRPr lang="en-US" sz="4000" b="1" dirty="0">
              <a:solidFill>
                <a:schemeClr val="tx2">
                  <a:lumMod val="75000"/>
                  <a:lumOff val="2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7389127" y="5411957"/>
            <a:ext cx="4627525" cy="1273738"/>
          </a:xfrm>
          <a:prstGeom prst="rect">
            <a:avLst/>
          </a:prstGeom>
        </p:spPr>
      </p:pic>
      <p:sp>
        <p:nvSpPr>
          <p:cNvPr id="7" name="Rectangle 6"/>
          <p:cNvSpPr/>
          <p:nvPr/>
        </p:nvSpPr>
        <p:spPr>
          <a:xfrm>
            <a:off x="0" y="0"/>
            <a:ext cx="12192000" cy="12806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018DC598-A760-BE60-7E7C-6F415B7D8B93}"/>
              </a:ext>
            </a:extLst>
          </p:cNvPr>
          <p:cNvSpPr/>
          <p:nvPr/>
        </p:nvSpPr>
        <p:spPr>
          <a:xfrm>
            <a:off x="0" y="80061"/>
            <a:ext cx="12192000" cy="81827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Rectangle 9">
            <a:extLst>
              <a:ext uri="{FF2B5EF4-FFF2-40B4-BE49-F238E27FC236}">
                <a16:creationId xmlns:a16="http://schemas.microsoft.com/office/drawing/2014/main" id="{38676DED-C460-548E-CBE9-1C43CCC4B6B1}"/>
              </a:ext>
            </a:extLst>
          </p:cNvPr>
          <p:cNvSpPr/>
          <p:nvPr/>
        </p:nvSpPr>
        <p:spPr>
          <a:xfrm>
            <a:off x="0" y="876511"/>
            <a:ext cx="12192000" cy="12806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295412" y="241180"/>
            <a:ext cx="11764507" cy="485469"/>
          </a:xfrm>
        </p:spPr>
        <p:txBody>
          <a:bodyPr>
            <a:noAutofit/>
          </a:bodyPr>
          <a:lstStyle/>
          <a:p>
            <a:r>
              <a:rPr lang="en-US" sz="4000" dirty="0">
                <a:solidFill>
                  <a:schemeClr val="bg1"/>
                </a:solidFill>
              </a:rPr>
              <a:t>THANK YOU for joining us this morning!</a:t>
            </a:r>
          </a:p>
        </p:txBody>
      </p:sp>
      <p:sp>
        <p:nvSpPr>
          <p:cNvPr id="5" name="TextBox 4">
            <a:extLst>
              <a:ext uri="{FF2B5EF4-FFF2-40B4-BE49-F238E27FC236}">
                <a16:creationId xmlns:a16="http://schemas.microsoft.com/office/drawing/2014/main" id="{70102F7D-953E-26D8-CF04-905CEBE3995D}"/>
              </a:ext>
            </a:extLst>
          </p:cNvPr>
          <p:cNvSpPr txBox="1"/>
          <p:nvPr/>
        </p:nvSpPr>
        <p:spPr>
          <a:xfrm flipH="1">
            <a:off x="239642" y="5227291"/>
            <a:ext cx="5100320" cy="369332"/>
          </a:xfrm>
          <a:prstGeom prst="rect">
            <a:avLst/>
          </a:prstGeom>
          <a:noFill/>
        </p:spPr>
        <p:txBody>
          <a:bodyPr wrap="square" rtlCol="0">
            <a:spAutoFit/>
          </a:bodyPr>
          <a:lstStyle/>
          <a:p>
            <a:r>
              <a:rPr lang="en-US" b="1" dirty="0"/>
              <a:t>Presenter: </a:t>
            </a:r>
          </a:p>
        </p:txBody>
      </p:sp>
      <p:sp>
        <p:nvSpPr>
          <p:cNvPr id="6" name="TextBox 5">
            <a:extLst>
              <a:ext uri="{FF2B5EF4-FFF2-40B4-BE49-F238E27FC236}">
                <a16:creationId xmlns:a16="http://schemas.microsoft.com/office/drawing/2014/main" id="{D66F1E49-6A1A-52D0-A112-73004F5C4E33}"/>
              </a:ext>
            </a:extLst>
          </p:cNvPr>
          <p:cNvSpPr txBox="1"/>
          <p:nvPr/>
        </p:nvSpPr>
        <p:spPr>
          <a:xfrm>
            <a:off x="175348" y="5693061"/>
            <a:ext cx="8198302" cy="369332"/>
          </a:xfrm>
          <a:prstGeom prst="rect">
            <a:avLst/>
          </a:prstGeom>
          <a:noFill/>
        </p:spPr>
        <p:txBody>
          <a:bodyPr wrap="square" rtlCol="0">
            <a:spAutoFit/>
          </a:bodyPr>
          <a:lstStyle/>
          <a:p>
            <a:r>
              <a:rPr lang="en-US" dirty="0"/>
              <a:t>Brandy Brown, DSW, LCSW</a:t>
            </a:r>
            <a:endParaRPr lang="en-US" sz="2400" dirty="0"/>
          </a:p>
        </p:txBody>
      </p:sp>
    </p:spTree>
    <p:extLst>
      <p:ext uri="{BB962C8B-B14F-4D97-AF65-F5344CB8AC3E}">
        <p14:creationId xmlns:p14="http://schemas.microsoft.com/office/powerpoint/2010/main" val="1876065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2DCFF"/>
        </a:solidFill>
        <a:effectLst/>
      </p:bgPr>
    </p:bg>
    <p:spTree>
      <p:nvGrpSpPr>
        <p:cNvPr id="1" name=""/>
        <p:cNvGrpSpPr/>
        <p:nvPr/>
      </p:nvGrpSpPr>
      <p:grpSpPr>
        <a:xfrm>
          <a:off x="0" y="0"/>
          <a:ext cx="0" cy="0"/>
          <a:chOff x="0" y="0"/>
          <a:chExt cx="0" cy="0"/>
        </a:xfrm>
      </p:grpSpPr>
      <p:grpSp>
        <p:nvGrpSpPr>
          <p:cNvPr id="2" name="Group 2"/>
          <p:cNvGrpSpPr/>
          <p:nvPr/>
        </p:nvGrpSpPr>
        <p:grpSpPr>
          <a:xfrm>
            <a:off x="8178286" y="-850063"/>
            <a:ext cx="4064090" cy="4402406"/>
            <a:chOff x="0" y="0"/>
            <a:chExt cx="5780039" cy="6261200"/>
          </a:xfrm>
        </p:grpSpPr>
        <p:sp>
          <p:nvSpPr>
            <p:cNvPr id="3" name="Freeform 3">
              <a:extLst>
                <a:ext uri="{C183D7F6-B498-43B3-948B-1728B52AA6E4}">
                  <adec:decorative xmlns:adec="http://schemas.microsoft.com/office/drawing/2017/decorative" val="1"/>
                </a:ext>
              </a:extLst>
            </p:cNvPr>
            <p:cNvSpPr/>
            <p:nvPr/>
          </p:nvSpPr>
          <p:spPr>
            <a:xfrm>
              <a:off x="973412" y="0"/>
              <a:ext cx="4806626" cy="4806626"/>
            </a:xfrm>
            <a:custGeom>
              <a:avLst/>
              <a:gdLst/>
              <a:ahLst/>
              <a:cxnLst/>
              <a:rect l="l" t="t" r="r" b="b"/>
              <a:pathLst>
                <a:path w="4806626" h="4806626">
                  <a:moveTo>
                    <a:pt x="0" y="0"/>
                  </a:moveTo>
                  <a:lnTo>
                    <a:pt x="4806627" y="0"/>
                  </a:lnTo>
                  <a:lnTo>
                    <a:pt x="4806627" y="4806626"/>
                  </a:lnTo>
                  <a:lnTo>
                    <a:pt x="0" y="4806626"/>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pPr defTabSz="857250"/>
              <a:endParaRPr lang="en-US" sz="1688">
                <a:solidFill>
                  <a:prstClr val="black"/>
                </a:solidFill>
                <a:latin typeface="Calibri"/>
              </a:endParaRPr>
            </a:p>
          </p:txBody>
        </p:sp>
        <p:sp>
          <p:nvSpPr>
            <p:cNvPr id="4" name="Freeform 4">
              <a:extLst>
                <a:ext uri="{C183D7F6-B498-43B3-948B-1728B52AA6E4}">
                  <adec:decorative xmlns:adec="http://schemas.microsoft.com/office/drawing/2017/decorative" val="1"/>
                </a:ext>
              </a:extLst>
            </p:cNvPr>
            <p:cNvSpPr/>
            <p:nvPr/>
          </p:nvSpPr>
          <p:spPr>
            <a:xfrm>
              <a:off x="2489946" y="245475"/>
              <a:ext cx="3025220" cy="3025220"/>
            </a:xfrm>
            <a:custGeom>
              <a:avLst/>
              <a:gdLst/>
              <a:ahLst/>
              <a:cxnLst/>
              <a:rect l="l" t="t" r="r" b="b"/>
              <a:pathLst>
                <a:path w="3025220" h="3025220">
                  <a:moveTo>
                    <a:pt x="0" y="0"/>
                  </a:moveTo>
                  <a:lnTo>
                    <a:pt x="3025220" y="0"/>
                  </a:lnTo>
                  <a:lnTo>
                    <a:pt x="3025220" y="3025220"/>
                  </a:lnTo>
                  <a:lnTo>
                    <a:pt x="0" y="3025220"/>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pPr defTabSz="857250"/>
              <a:endParaRPr lang="en-US" sz="1688">
                <a:solidFill>
                  <a:prstClr val="black"/>
                </a:solidFill>
                <a:latin typeface="Calibri"/>
              </a:endParaRPr>
            </a:p>
          </p:txBody>
        </p:sp>
        <p:sp>
          <p:nvSpPr>
            <p:cNvPr id="5" name="Freeform 5" descr="an illustration of a person with flowers growing out of their head"/>
            <p:cNvSpPr/>
            <p:nvPr/>
          </p:nvSpPr>
          <p:spPr>
            <a:xfrm>
              <a:off x="0" y="1587736"/>
              <a:ext cx="4762766" cy="4673464"/>
            </a:xfrm>
            <a:custGeom>
              <a:avLst/>
              <a:gdLst/>
              <a:ahLst/>
              <a:cxnLst/>
              <a:rect l="l" t="t" r="r" b="b"/>
              <a:pathLst>
                <a:path w="4762766" h="4673464">
                  <a:moveTo>
                    <a:pt x="0" y="0"/>
                  </a:moveTo>
                  <a:lnTo>
                    <a:pt x="4762766" y="0"/>
                  </a:lnTo>
                  <a:lnTo>
                    <a:pt x="4762766" y="4673464"/>
                  </a:lnTo>
                  <a:lnTo>
                    <a:pt x="0" y="4673464"/>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pPr defTabSz="857250"/>
              <a:endParaRPr lang="en-US" sz="1688">
                <a:solidFill>
                  <a:prstClr val="black"/>
                </a:solidFill>
                <a:latin typeface="Calibri"/>
              </a:endParaRPr>
            </a:p>
          </p:txBody>
        </p:sp>
      </p:grpSp>
      <p:sp>
        <p:nvSpPr>
          <p:cNvPr id="9" name="Freeform 9"/>
          <p:cNvSpPr/>
          <p:nvPr/>
        </p:nvSpPr>
        <p:spPr>
          <a:xfrm>
            <a:off x="8402320" y="5510696"/>
            <a:ext cx="3497265" cy="864373"/>
          </a:xfrm>
          <a:custGeom>
            <a:avLst/>
            <a:gdLst/>
            <a:ahLst/>
            <a:cxnLst/>
            <a:rect l="l" t="t" r="r" b="b"/>
            <a:pathLst>
              <a:path w="3684044" h="1014042">
                <a:moveTo>
                  <a:pt x="0" y="0"/>
                </a:moveTo>
                <a:lnTo>
                  <a:pt x="3684044" y="0"/>
                </a:lnTo>
                <a:lnTo>
                  <a:pt x="3684044" y="1014042"/>
                </a:lnTo>
                <a:lnTo>
                  <a:pt x="0" y="1014042"/>
                </a:lnTo>
                <a:lnTo>
                  <a:pt x="0" y="0"/>
                </a:lnTo>
                <a:close/>
              </a:path>
            </a:pathLst>
          </a:custGeom>
          <a:blipFill>
            <a:blip r:embed="rId6"/>
            <a:stretch>
              <a:fillRect/>
            </a:stretch>
          </a:blipFill>
        </p:spPr>
        <p:txBody>
          <a:bodyPr/>
          <a:lstStyle/>
          <a:p>
            <a:pPr defTabSz="857250"/>
            <a:endParaRPr lang="en-US" sz="1688">
              <a:solidFill>
                <a:prstClr val="black"/>
              </a:solidFill>
              <a:latin typeface="Calibri"/>
            </a:endParaRPr>
          </a:p>
        </p:txBody>
      </p:sp>
      <p:sp>
        <p:nvSpPr>
          <p:cNvPr id="10" name="TextBox 10"/>
          <p:cNvSpPr txBox="1"/>
          <p:nvPr/>
        </p:nvSpPr>
        <p:spPr>
          <a:xfrm>
            <a:off x="205202" y="4496120"/>
            <a:ext cx="10773172" cy="2154436"/>
          </a:xfrm>
          <a:prstGeom prst="rect">
            <a:avLst/>
          </a:prstGeom>
        </p:spPr>
        <p:txBody>
          <a:bodyPr wrap="square" lIns="0" tIns="0" rIns="0" bIns="0" rtlCol="0" anchor="t">
            <a:spAutoFit/>
          </a:bodyPr>
          <a:lstStyle/>
          <a:p>
            <a:pPr defTabSz="857250"/>
            <a:r>
              <a:rPr lang="en-US" sz="2800" b="1" dirty="0">
                <a:solidFill>
                  <a:srgbClr val="000000"/>
                </a:solidFill>
                <a:latin typeface="Montserrat Bold Italics"/>
                <a:ea typeface="Montserrat Bold Italics"/>
                <a:cs typeface="Montserrat Bold Italics"/>
                <a:sym typeface="Montserrat Bold Italics"/>
              </a:rPr>
              <a:t>June 3</a:t>
            </a:r>
            <a:r>
              <a:rPr lang="en-US" sz="2800" b="1" baseline="30000" dirty="0">
                <a:solidFill>
                  <a:srgbClr val="000000"/>
                </a:solidFill>
                <a:latin typeface="Montserrat Bold Italics"/>
                <a:ea typeface="Montserrat Bold Italics"/>
                <a:cs typeface="Montserrat Bold Italics"/>
                <a:sym typeface="Montserrat Bold Italics"/>
              </a:rPr>
              <a:t>rd</a:t>
            </a:r>
            <a:r>
              <a:rPr lang="en-US" sz="2800" b="1" dirty="0">
                <a:solidFill>
                  <a:srgbClr val="000000"/>
                </a:solidFill>
                <a:latin typeface="Montserrat Bold Italics"/>
                <a:ea typeface="Montserrat Bold Italics"/>
                <a:cs typeface="Montserrat Bold Italics"/>
                <a:sym typeface="Montserrat Bold Italics"/>
              </a:rPr>
              <a:t> ECHO Session</a:t>
            </a:r>
          </a:p>
          <a:p>
            <a:r>
              <a:rPr lang="en-GB" sz="2800" b="1" dirty="0"/>
              <a:t>Deprescribing</a:t>
            </a:r>
          </a:p>
          <a:p>
            <a:endParaRPr lang="en-GB" sz="2800" dirty="0"/>
          </a:p>
          <a:p>
            <a:r>
              <a:rPr lang="en-US" sz="2800" b="1" dirty="0"/>
              <a:t>Presenter: Emily Schiller, MD</a:t>
            </a:r>
            <a:br>
              <a:rPr lang="en-US" sz="2800" b="1" dirty="0"/>
            </a:br>
            <a:r>
              <a:rPr lang="en-GB" sz="2800" dirty="0"/>
              <a:t>Northern Light Acadia Hospital</a:t>
            </a:r>
            <a:endParaRPr lang="en-US" sz="2800" dirty="0">
              <a:solidFill>
                <a:srgbClr val="000000"/>
              </a:solidFill>
              <a:latin typeface="Montserrat Italics"/>
              <a:ea typeface="Montserrat Italics"/>
              <a:cs typeface="Montserrat Italics"/>
              <a:sym typeface="Montserrat Italics"/>
            </a:endParaRPr>
          </a:p>
        </p:txBody>
      </p:sp>
      <p:sp>
        <p:nvSpPr>
          <p:cNvPr id="12" name="TextBox 12"/>
          <p:cNvSpPr txBox="1"/>
          <p:nvPr/>
        </p:nvSpPr>
        <p:spPr>
          <a:xfrm>
            <a:off x="160863" y="482931"/>
            <a:ext cx="8905110" cy="508409"/>
          </a:xfrm>
          <a:prstGeom prst="rect">
            <a:avLst/>
          </a:prstGeom>
        </p:spPr>
        <p:txBody>
          <a:bodyPr wrap="square" lIns="0" tIns="0" rIns="0" bIns="0" rtlCol="0" anchor="t">
            <a:spAutoFit/>
          </a:bodyPr>
          <a:lstStyle>
            <a:defPPr>
              <a:defRPr lang="en-US"/>
            </a:defPPr>
            <a:lvl1pPr defTabSz="857250">
              <a:lnSpc>
                <a:spcPts val="3592"/>
              </a:lnSpc>
              <a:defRPr sz="4800" b="1">
                <a:solidFill>
                  <a:srgbClr val="000000"/>
                </a:solidFill>
                <a:latin typeface="Horizon" panose="020B0604020202020204" charset="0"/>
                <a:ea typeface="Horizon"/>
                <a:cs typeface="LilyUPC" panose="020B0502040204020203" pitchFamily="34" charset="-34"/>
              </a:defRPr>
            </a:lvl1pPr>
          </a:lstStyle>
          <a:p>
            <a:r>
              <a:rPr lang="en-US" dirty="0">
                <a:latin typeface="Arial Black" panose="020B0A04020102020204" pitchFamily="34" charset="0"/>
                <a:sym typeface="Horizon"/>
              </a:rPr>
              <a:t>PEDIATRIC PSYCHIATRY</a:t>
            </a:r>
          </a:p>
        </p:txBody>
      </p:sp>
      <p:sp>
        <p:nvSpPr>
          <p:cNvPr id="13" name="TextBox 13"/>
          <p:cNvSpPr txBox="1"/>
          <p:nvPr/>
        </p:nvSpPr>
        <p:spPr>
          <a:xfrm>
            <a:off x="205202" y="1175000"/>
            <a:ext cx="919384" cy="236475"/>
          </a:xfrm>
          <a:prstGeom prst="rect">
            <a:avLst/>
          </a:prstGeom>
        </p:spPr>
        <p:txBody>
          <a:bodyPr wrap="square" lIns="0" tIns="0" rIns="0" bIns="0" rtlCol="0" anchor="t">
            <a:spAutoFit/>
          </a:bodyPr>
          <a:lstStyle/>
          <a:p>
            <a:pPr algn="just" defTabSz="857250">
              <a:lnSpc>
                <a:spcPts val="1814"/>
              </a:lnSpc>
              <a:spcBef>
                <a:spcPct val="0"/>
              </a:spcBef>
            </a:pPr>
            <a:r>
              <a:rPr lang="en-US" sz="2000" dirty="0">
                <a:solidFill>
                  <a:srgbClr val="000000"/>
                </a:solidFill>
                <a:latin typeface="Montserrat"/>
                <a:ea typeface="Montserrat"/>
                <a:cs typeface="Montserrat"/>
                <a:sym typeface="Montserrat"/>
              </a:rPr>
              <a:t>in the</a:t>
            </a:r>
          </a:p>
        </p:txBody>
      </p:sp>
      <p:sp>
        <p:nvSpPr>
          <p:cNvPr id="14" name="TextBox 14"/>
          <p:cNvSpPr txBox="1"/>
          <p:nvPr/>
        </p:nvSpPr>
        <p:spPr>
          <a:xfrm>
            <a:off x="1093180" y="1242874"/>
            <a:ext cx="7085106" cy="467179"/>
          </a:xfrm>
          <a:prstGeom prst="rect">
            <a:avLst/>
          </a:prstGeom>
        </p:spPr>
        <p:txBody>
          <a:bodyPr wrap="square" lIns="0" tIns="0" rIns="0" bIns="0" rtlCol="0" anchor="t">
            <a:spAutoFit/>
          </a:bodyPr>
          <a:lstStyle/>
          <a:p>
            <a:pPr defTabSz="857250">
              <a:lnSpc>
                <a:spcPts val="1629"/>
              </a:lnSpc>
            </a:pPr>
            <a:r>
              <a:rPr lang="en-US" sz="3200" b="1" dirty="0">
                <a:solidFill>
                  <a:srgbClr val="000000"/>
                </a:solidFill>
                <a:latin typeface="Arial Black" panose="020B0A04020102020204" pitchFamily="34" charset="0"/>
                <a:ea typeface="Horizon"/>
                <a:cs typeface="Horizon"/>
                <a:sym typeface="Horizon"/>
              </a:rPr>
              <a:t>PRIMARY CARE SETTING</a:t>
            </a:r>
          </a:p>
          <a:p>
            <a:pPr defTabSz="857250">
              <a:lnSpc>
                <a:spcPts val="1629"/>
              </a:lnSpc>
            </a:pPr>
            <a:endParaRPr lang="en-US" sz="3200" b="1" dirty="0">
              <a:solidFill>
                <a:srgbClr val="000000"/>
              </a:solidFill>
              <a:latin typeface="Arial Black" panose="020B0A04020102020204" pitchFamily="34" charset="0"/>
              <a:ea typeface="Horizon"/>
              <a:cs typeface="Horizon"/>
              <a:sym typeface="Horizon"/>
            </a:endParaRPr>
          </a:p>
        </p:txBody>
      </p:sp>
      <p:sp>
        <p:nvSpPr>
          <p:cNvPr id="15" name="TextBox 15"/>
          <p:cNvSpPr txBox="1"/>
          <p:nvPr/>
        </p:nvSpPr>
        <p:spPr>
          <a:xfrm>
            <a:off x="135863" y="1347421"/>
            <a:ext cx="2230818" cy="835422"/>
          </a:xfrm>
          <a:prstGeom prst="rect">
            <a:avLst/>
          </a:prstGeom>
        </p:spPr>
        <p:txBody>
          <a:bodyPr wrap="square" lIns="0" tIns="0" rIns="0" bIns="0" rtlCol="0" anchor="t">
            <a:spAutoFit/>
          </a:bodyPr>
          <a:lstStyle/>
          <a:p>
            <a:pPr defTabSz="857250">
              <a:lnSpc>
                <a:spcPts val="7034"/>
              </a:lnSpc>
              <a:spcBef>
                <a:spcPct val="0"/>
              </a:spcBef>
            </a:pPr>
            <a:r>
              <a:rPr lang="en-US" sz="4800" b="1" spc="360" dirty="0">
                <a:solidFill>
                  <a:srgbClr val="000000"/>
                </a:solidFill>
                <a:latin typeface="Arial Black" panose="020B0A04020102020204" pitchFamily="34" charset="0"/>
                <a:ea typeface="Horizon"/>
                <a:cs typeface="Horizon"/>
                <a:sym typeface="Horizon"/>
              </a:rPr>
              <a:t>ECHO</a:t>
            </a:r>
          </a:p>
        </p:txBody>
      </p:sp>
      <p:sp>
        <p:nvSpPr>
          <p:cNvPr id="16" name="TextBox 16"/>
          <p:cNvSpPr txBox="1"/>
          <p:nvPr/>
        </p:nvSpPr>
        <p:spPr>
          <a:xfrm>
            <a:off x="221793" y="2840278"/>
            <a:ext cx="6220571" cy="303801"/>
          </a:xfrm>
          <a:prstGeom prst="rect">
            <a:avLst/>
          </a:prstGeom>
        </p:spPr>
        <p:txBody>
          <a:bodyPr wrap="square" lIns="0" tIns="0" rIns="0" bIns="0" rtlCol="0" anchor="t">
            <a:spAutoFit/>
          </a:bodyPr>
          <a:lstStyle/>
          <a:p>
            <a:pPr defTabSz="857250">
              <a:lnSpc>
                <a:spcPts val="2493"/>
              </a:lnSpc>
              <a:spcBef>
                <a:spcPct val="0"/>
              </a:spcBef>
            </a:pPr>
            <a:r>
              <a:rPr lang="en-US" sz="2000" b="1" dirty="0">
                <a:solidFill>
                  <a:srgbClr val="000000"/>
                </a:solidFill>
                <a:latin typeface="Montserrat Bold"/>
                <a:ea typeface="Montserrat Bold"/>
                <a:cs typeface="Montserrat Bold"/>
                <a:sym typeface="Montserrat Bold"/>
              </a:rPr>
              <a:t>1st</a:t>
            </a:r>
            <a:r>
              <a:rPr lang="en-US" sz="2000" dirty="0">
                <a:solidFill>
                  <a:srgbClr val="000000"/>
                </a:solidFill>
                <a:latin typeface="Montserrat"/>
                <a:ea typeface="Montserrat"/>
                <a:cs typeface="Montserrat"/>
                <a:sym typeface="Montserrat"/>
              </a:rPr>
              <a:t> </a:t>
            </a:r>
            <a:r>
              <a:rPr lang="en-US" sz="2000" b="1" dirty="0">
                <a:solidFill>
                  <a:srgbClr val="000000"/>
                </a:solidFill>
                <a:latin typeface="Montserrat Bold"/>
                <a:ea typeface="Montserrat Bold"/>
                <a:cs typeface="Montserrat Bold"/>
                <a:sym typeface="Montserrat Bold"/>
              </a:rPr>
              <a:t>Wednesday </a:t>
            </a:r>
            <a:r>
              <a:rPr lang="en-US" sz="2000" dirty="0">
                <a:solidFill>
                  <a:srgbClr val="000000"/>
                </a:solidFill>
                <a:latin typeface="Montserrat"/>
                <a:ea typeface="Montserrat"/>
                <a:cs typeface="Montserrat"/>
                <a:sym typeface="Montserrat"/>
              </a:rPr>
              <a:t>of the Month </a:t>
            </a:r>
            <a:r>
              <a:rPr lang="en-US" sz="2000" b="1" dirty="0">
                <a:solidFill>
                  <a:srgbClr val="000000"/>
                </a:solidFill>
                <a:latin typeface="Montserrat Bold"/>
                <a:ea typeface="Montserrat Bold"/>
                <a:cs typeface="Montserrat Bold"/>
                <a:sym typeface="Montserrat Bold"/>
              </a:rPr>
              <a:t>Noon to 1pm</a:t>
            </a:r>
          </a:p>
        </p:txBody>
      </p:sp>
      <p:sp>
        <p:nvSpPr>
          <p:cNvPr id="17" name="TextBox 17"/>
          <p:cNvSpPr txBox="1"/>
          <p:nvPr/>
        </p:nvSpPr>
        <p:spPr>
          <a:xfrm>
            <a:off x="205202" y="2537431"/>
            <a:ext cx="5183798" cy="297517"/>
          </a:xfrm>
          <a:prstGeom prst="rect">
            <a:avLst/>
          </a:prstGeom>
        </p:spPr>
        <p:txBody>
          <a:bodyPr wrap="square" lIns="0" tIns="0" rIns="0" bIns="0" rtlCol="0" anchor="t">
            <a:spAutoFit/>
          </a:bodyPr>
          <a:lstStyle/>
          <a:p>
            <a:pPr defTabSz="857250">
              <a:lnSpc>
                <a:spcPts val="2493"/>
              </a:lnSpc>
              <a:spcBef>
                <a:spcPct val="0"/>
              </a:spcBef>
            </a:pPr>
            <a:r>
              <a:rPr lang="en-US" b="1" dirty="0">
                <a:solidFill>
                  <a:srgbClr val="000000"/>
                </a:solidFill>
                <a:latin typeface="Montserrat Bold"/>
                <a:ea typeface="Montserrat Bold"/>
                <a:cs typeface="Montserrat Bold"/>
                <a:sym typeface="Montserrat Bold"/>
              </a:rPr>
              <a:t>Cost-free</a:t>
            </a:r>
            <a:r>
              <a:rPr lang="en-US" dirty="0">
                <a:solidFill>
                  <a:srgbClr val="000000"/>
                </a:solidFill>
                <a:latin typeface="Montserrat"/>
                <a:ea typeface="Montserrat"/>
                <a:cs typeface="Montserrat"/>
                <a:sym typeface="Montserrat"/>
              </a:rPr>
              <a:t> plus CME/CE credits.</a:t>
            </a:r>
          </a:p>
        </p:txBody>
      </p:sp>
      <p:sp>
        <p:nvSpPr>
          <p:cNvPr id="18" name="TextBox 18"/>
          <p:cNvSpPr txBox="1"/>
          <p:nvPr/>
        </p:nvSpPr>
        <p:spPr>
          <a:xfrm>
            <a:off x="2176226" y="1645126"/>
            <a:ext cx="522902" cy="289310"/>
          </a:xfrm>
          <a:prstGeom prst="rect">
            <a:avLst/>
          </a:prstGeom>
        </p:spPr>
        <p:txBody>
          <a:bodyPr wrap="square" lIns="0" tIns="0" rIns="0" bIns="0" rtlCol="0" anchor="t">
            <a:spAutoFit/>
          </a:bodyPr>
          <a:lstStyle/>
          <a:p>
            <a:pPr algn="ctr" defTabSz="857250">
              <a:lnSpc>
                <a:spcPts val="1574"/>
              </a:lnSpc>
              <a:spcBef>
                <a:spcPct val="0"/>
              </a:spcBef>
            </a:pPr>
            <a:r>
              <a:rPr lang="en-US" sz="4000" b="1" dirty="0">
                <a:solidFill>
                  <a:srgbClr val="000000"/>
                </a:solidFill>
                <a:latin typeface="Horizon"/>
                <a:ea typeface="Horizon"/>
                <a:cs typeface="Horizon"/>
                <a:sym typeface="Horizon"/>
              </a:rPr>
              <a:t>®</a:t>
            </a:r>
          </a:p>
        </p:txBody>
      </p:sp>
      <p:grpSp>
        <p:nvGrpSpPr>
          <p:cNvPr id="20" name="Group 19">
            <a:extLst>
              <a:ext uri="{FF2B5EF4-FFF2-40B4-BE49-F238E27FC236}">
                <a16:creationId xmlns:a16="http://schemas.microsoft.com/office/drawing/2014/main" id="{1CBAE5DD-8AD8-4771-01B1-74BD18A53829}"/>
              </a:ext>
            </a:extLst>
          </p:cNvPr>
          <p:cNvGrpSpPr/>
          <p:nvPr/>
        </p:nvGrpSpPr>
        <p:grpSpPr>
          <a:xfrm>
            <a:off x="0" y="3389479"/>
            <a:ext cx="12192000" cy="1030381"/>
            <a:chOff x="-1643012" y="3947977"/>
            <a:chExt cx="13004800" cy="1099072"/>
          </a:xfrm>
        </p:grpSpPr>
        <p:grpSp>
          <p:nvGrpSpPr>
            <p:cNvPr id="6" name="Group 6"/>
            <p:cNvGrpSpPr/>
            <p:nvPr/>
          </p:nvGrpSpPr>
          <p:grpSpPr>
            <a:xfrm>
              <a:off x="-1643012" y="3947977"/>
              <a:ext cx="13004800" cy="1099072"/>
              <a:chOff x="-569408" y="-61725"/>
              <a:chExt cx="4533264" cy="383119"/>
            </a:xfrm>
          </p:grpSpPr>
          <p:sp>
            <p:nvSpPr>
              <p:cNvPr id="7" name="Freeform 7">
                <a:extLst>
                  <a:ext uri="{C183D7F6-B498-43B3-948B-1728B52AA6E4}">
                    <adec:decorative xmlns:adec="http://schemas.microsoft.com/office/drawing/2017/decorative" val="1"/>
                  </a:ext>
                </a:extLst>
              </p:cNvPr>
              <p:cNvSpPr/>
              <p:nvPr/>
            </p:nvSpPr>
            <p:spPr>
              <a:xfrm>
                <a:off x="-569408" y="-61725"/>
                <a:ext cx="4533264" cy="321394"/>
              </a:xfrm>
              <a:custGeom>
                <a:avLst/>
                <a:gdLst/>
                <a:ahLst/>
                <a:cxnLst/>
                <a:rect l="l" t="t" r="r" b="b"/>
                <a:pathLst>
                  <a:path w="3399948" h="321394">
                    <a:moveTo>
                      <a:pt x="0" y="0"/>
                    </a:moveTo>
                    <a:lnTo>
                      <a:pt x="3399948" y="0"/>
                    </a:lnTo>
                    <a:lnTo>
                      <a:pt x="3399948" y="321394"/>
                    </a:lnTo>
                    <a:lnTo>
                      <a:pt x="0" y="321394"/>
                    </a:lnTo>
                    <a:close/>
                  </a:path>
                </a:pathLst>
              </a:custGeom>
              <a:solidFill>
                <a:srgbClr val="184086"/>
              </a:solidFill>
            </p:spPr>
            <p:txBody>
              <a:bodyPr/>
              <a:lstStyle/>
              <a:p>
                <a:pPr defTabSz="857250"/>
                <a:endParaRPr lang="en-US" sz="1688">
                  <a:solidFill>
                    <a:prstClr val="black"/>
                  </a:solidFill>
                  <a:latin typeface="Calibri"/>
                </a:endParaRPr>
              </a:p>
            </p:txBody>
          </p:sp>
          <p:sp>
            <p:nvSpPr>
              <p:cNvPr id="8" name="TextBox 8"/>
              <p:cNvSpPr txBox="1"/>
              <p:nvPr/>
            </p:nvSpPr>
            <p:spPr>
              <a:xfrm>
                <a:off x="0" y="-19050"/>
                <a:ext cx="3399948" cy="340444"/>
              </a:xfrm>
              <a:prstGeom prst="rect">
                <a:avLst/>
              </a:prstGeom>
            </p:spPr>
            <p:txBody>
              <a:bodyPr lIns="47625" tIns="47625" rIns="47625" bIns="47625" rtlCol="0" anchor="ctr"/>
              <a:lstStyle/>
              <a:p>
                <a:pPr algn="ctr" defTabSz="857250">
                  <a:lnSpc>
                    <a:spcPts val="1574"/>
                  </a:lnSpc>
                </a:pPr>
                <a:endParaRPr sz="1688">
                  <a:solidFill>
                    <a:prstClr val="black"/>
                  </a:solidFill>
                  <a:latin typeface="Calibri"/>
                </a:endParaRPr>
              </a:p>
            </p:txBody>
          </p:sp>
        </p:grpSp>
        <p:sp>
          <p:nvSpPr>
            <p:cNvPr id="19" name="TextBox 19"/>
            <p:cNvSpPr txBox="1"/>
            <p:nvPr/>
          </p:nvSpPr>
          <p:spPr>
            <a:xfrm>
              <a:off x="-1306613" y="3956436"/>
              <a:ext cx="12331999" cy="919225"/>
            </a:xfrm>
            <a:prstGeom prst="rect">
              <a:avLst/>
            </a:prstGeom>
          </p:spPr>
          <p:txBody>
            <a:bodyPr wrap="square" lIns="0" tIns="0" rIns="0" bIns="0" rtlCol="0" anchor="t">
              <a:spAutoFit/>
            </a:bodyPr>
            <a:lstStyle/>
            <a:p>
              <a:pPr algn="ctr" defTabSz="857250">
                <a:spcBef>
                  <a:spcPct val="0"/>
                </a:spcBef>
              </a:pPr>
              <a:r>
                <a:rPr lang="en-US" sz="2800" dirty="0">
                  <a:solidFill>
                    <a:srgbClr val="FFFFFF"/>
                  </a:solidFill>
                  <a:latin typeface="Arial Black" panose="020B0A04020102020204" pitchFamily="34" charset="0"/>
                  <a:ea typeface="Horizon"/>
                  <a:cs typeface="Horizon"/>
                  <a:sym typeface="Horizon"/>
                </a:rPr>
                <a:t>Connect with experts and peers across Maine </a:t>
              </a:r>
            </a:p>
            <a:p>
              <a:pPr algn="ctr" defTabSz="857250">
                <a:spcBef>
                  <a:spcPct val="0"/>
                </a:spcBef>
              </a:pPr>
              <a:r>
                <a:rPr lang="en-US" sz="2800" dirty="0">
                  <a:solidFill>
                    <a:srgbClr val="FFFFFF"/>
                  </a:solidFill>
                  <a:latin typeface="Arial Black" panose="020B0A04020102020204" pitchFamily="34" charset="0"/>
                  <a:ea typeface="Horizon"/>
                  <a:cs typeface="Horizon"/>
                  <a:sym typeface="Horizon"/>
                </a:rPr>
                <a:t>to share strategies that truly work.</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9384" y="5342101"/>
            <a:ext cx="11812616" cy="889988"/>
          </a:xfrm>
        </p:spPr>
        <p:txBody>
          <a:bodyPr>
            <a:noAutofit/>
          </a:bodyPr>
          <a:lstStyle/>
          <a:p>
            <a:pPr algn="l"/>
            <a:r>
              <a:rPr lang="en-US" sz="4400" b="1" kern="0" spc="125" dirty="0">
                <a:latin typeface="+mn-lt"/>
                <a:cs typeface="Calibri"/>
              </a:rPr>
              <a:t>NEXT ECHO: Monday, June 8, 2026</a:t>
            </a:r>
            <a:r>
              <a:rPr lang="en-US" sz="4400" b="1" kern="0" spc="-70" dirty="0">
                <a:latin typeface="+mn-lt"/>
                <a:cs typeface="Calibri"/>
              </a:rPr>
              <a:t> </a:t>
            </a:r>
            <a:r>
              <a:rPr lang="en-US" sz="4400" b="1" kern="0" dirty="0">
                <a:latin typeface="+mn-lt"/>
                <a:cs typeface="Calibri"/>
              </a:rPr>
              <a:t>@</a:t>
            </a:r>
            <a:r>
              <a:rPr lang="en-US" sz="4400" b="1" kern="0" spc="-70" dirty="0">
                <a:latin typeface="+mn-lt"/>
                <a:cs typeface="Calibri"/>
              </a:rPr>
              <a:t> </a:t>
            </a:r>
            <a:r>
              <a:rPr lang="en-US" sz="4400" b="1" kern="0" spc="100" dirty="0">
                <a:latin typeface="+mn-lt"/>
                <a:cs typeface="Calibri"/>
              </a:rPr>
              <a:t>3pm</a:t>
            </a:r>
            <a:br>
              <a:rPr lang="en-US" sz="4400" b="1" kern="0" spc="100" dirty="0">
                <a:latin typeface="+mn-lt"/>
                <a:cs typeface="Calibri"/>
              </a:rPr>
            </a:br>
            <a:br>
              <a:rPr lang="en-US" sz="4400" b="1" kern="0" spc="100" dirty="0">
                <a:latin typeface="+mn-lt"/>
                <a:cs typeface="Calibri"/>
              </a:rPr>
            </a:br>
            <a:r>
              <a:rPr lang="en-US" sz="4800" b="1" kern="0" spc="100" dirty="0">
                <a:solidFill>
                  <a:schemeClr val="accent6">
                    <a:lumMod val="50000"/>
                  </a:schemeClr>
                </a:solidFill>
                <a:latin typeface="+mn-lt"/>
                <a:cs typeface="Calibri"/>
              </a:rPr>
              <a:t>School Year Stories: </a:t>
            </a:r>
            <a:br>
              <a:rPr lang="en-US" sz="4800" b="1" kern="0" spc="100" dirty="0">
                <a:solidFill>
                  <a:schemeClr val="accent6">
                    <a:lumMod val="50000"/>
                  </a:schemeClr>
                </a:solidFill>
                <a:latin typeface="+mn-lt"/>
                <a:cs typeface="Calibri"/>
              </a:rPr>
            </a:br>
            <a:r>
              <a:rPr lang="en-US" sz="4800" b="1" kern="0" spc="100" dirty="0">
                <a:solidFill>
                  <a:schemeClr val="accent6">
                    <a:lumMod val="50000"/>
                  </a:schemeClr>
                </a:solidFill>
                <a:latin typeface="+mn-lt"/>
                <a:cs typeface="Calibri"/>
              </a:rPr>
              <a:t>Wins, Wisdom, and What’s Next</a:t>
            </a:r>
            <a:br>
              <a:rPr lang="en-US" sz="3600" kern="0" dirty="0">
                <a:latin typeface="+mn-lt"/>
                <a:cs typeface="Calibri"/>
              </a:rPr>
            </a:br>
            <a:br>
              <a:rPr lang="en-US" sz="2000" dirty="0">
                <a:latin typeface="+mn-lt"/>
                <a:ea typeface="Calibri" panose="020F0502020204030204" pitchFamily="34" charset="0"/>
                <a:cs typeface="Times New Roman" panose="02020603050405020304" pitchFamily="18" charset="0"/>
              </a:rPr>
            </a:br>
            <a:br>
              <a:rPr lang="en-US" sz="2800" dirty="0">
                <a:latin typeface="+mn-lt"/>
                <a:ea typeface="Calibri" panose="020F0502020204030204" pitchFamily="34" charset="0"/>
                <a:cs typeface="Times New Roman" panose="02020603050405020304" pitchFamily="18" charset="0"/>
              </a:rPr>
            </a:br>
            <a:r>
              <a:rPr lang="en-US" sz="2400" b="1" dirty="0">
                <a:latin typeface="+mn-lt"/>
              </a:rPr>
              <a:t>Presented by:</a:t>
            </a:r>
            <a:br>
              <a:rPr lang="en-US" sz="2400" dirty="0">
                <a:latin typeface="+mn-lt"/>
              </a:rPr>
            </a:br>
            <a:r>
              <a:rPr lang="en-US" sz="2400" b="1" dirty="0">
                <a:latin typeface="+mn-lt"/>
              </a:rPr>
              <a:t>The School-Based Behavioral Health ECHO Learning Community</a:t>
            </a:r>
            <a:br>
              <a:rPr lang="en-US" sz="2400" dirty="0">
                <a:latin typeface="+mn-lt"/>
              </a:rPr>
            </a:br>
            <a:r>
              <a:rPr lang="en-US" sz="2400" dirty="0"/>
              <a:t>Featuring stories from the learning community</a:t>
            </a:r>
            <a:endParaRPr lang="en-US" sz="2400" b="1" dirty="0">
              <a:latin typeface="+mn-lt"/>
            </a:endParaRPr>
          </a:p>
        </p:txBody>
      </p:sp>
      <p:sp>
        <p:nvSpPr>
          <p:cNvPr id="10" name="Rectangle 9">
            <a:extLst>
              <a:ext uri="{FF2B5EF4-FFF2-40B4-BE49-F238E27FC236}">
                <a16:creationId xmlns:a16="http://schemas.microsoft.com/office/drawing/2014/main" id="{38676DED-C460-548E-CBE9-1C43CCC4B6B1}"/>
              </a:ext>
            </a:extLst>
          </p:cNvPr>
          <p:cNvSpPr/>
          <p:nvPr/>
        </p:nvSpPr>
        <p:spPr>
          <a:xfrm>
            <a:off x="0" y="467322"/>
            <a:ext cx="12192000" cy="79552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0DED16C-560A-F0F7-1E0A-0F327760C1C1}"/>
              </a:ext>
            </a:extLst>
          </p:cNvPr>
          <p:cNvSpPr txBox="1"/>
          <p:nvPr/>
        </p:nvSpPr>
        <p:spPr>
          <a:xfrm>
            <a:off x="379384" y="478542"/>
            <a:ext cx="1107255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dirty="0">
                <a:solidFill>
                  <a:prstClr val="white"/>
                </a:solidFill>
                <a:latin typeface="Calibri" panose="020F0502020204030204"/>
              </a:rPr>
              <a:t>School Based Behavioral Health ECHO</a:t>
            </a:r>
            <a:endParaRPr kumimoji="0" lang="en-US" sz="4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8521404" y="4699877"/>
            <a:ext cx="3517897" cy="889988"/>
          </a:xfrm>
          <a:prstGeom prst="rect">
            <a:avLst/>
          </a:prstGeom>
        </p:spPr>
      </p:pic>
      <p:pic>
        <p:nvPicPr>
          <p:cNvPr id="5" name="Picture 4">
            <a:extLst>
              <a:ext uri="{FF2B5EF4-FFF2-40B4-BE49-F238E27FC236}">
                <a16:creationId xmlns:a16="http://schemas.microsoft.com/office/drawing/2014/main" id="{E7DAE374-B76B-3E25-C2CC-886D0BAE8D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91125" y="5636560"/>
            <a:ext cx="1669369" cy="824956"/>
          </a:xfrm>
          <a:prstGeom prst="rect">
            <a:avLst/>
          </a:prstGeom>
        </p:spPr>
      </p:pic>
    </p:spTree>
    <p:extLst>
      <p:ext uri="{BB962C8B-B14F-4D97-AF65-F5344CB8AC3E}">
        <p14:creationId xmlns:p14="http://schemas.microsoft.com/office/powerpoint/2010/main" val="808247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e843ae6-996a-4a1b-9bb5-75d435ef9eb3">
      <Terms xmlns="http://schemas.microsoft.com/office/infopath/2007/PartnerControls"/>
    </lcf76f155ced4ddcb4097134ff3c332f>
    <TaxCatchAll xmlns="d1780f8d-2e7b-465e-9e62-1bbf58b2b8e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972379C1217649A024DD896C263D9D" ma:contentTypeVersion="17" ma:contentTypeDescription="Create a new document." ma:contentTypeScope="" ma:versionID="b3d2d6c5e44b1c7586f14fe70d54a81f">
  <xsd:schema xmlns:xsd="http://www.w3.org/2001/XMLSchema" xmlns:xs="http://www.w3.org/2001/XMLSchema" xmlns:p="http://schemas.microsoft.com/office/2006/metadata/properties" xmlns:ns2="be843ae6-996a-4a1b-9bb5-75d435ef9eb3" xmlns:ns3="d1780f8d-2e7b-465e-9e62-1bbf58b2b8e6" targetNamespace="http://schemas.microsoft.com/office/2006/metadata/properties" ma:root="true" ma:fieldsID="9a7413efd6537010ba35f5cde4e93088" ns2:_="" ns3:_="">
    <xsd:import namespace="be843ae6-996a-4a1b-9bb5-75d435ef9eb3"/>
    <xsd:import namespace="d1780f8d-2e7b-465e-9e62-1bbf58b2b8e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843ae6-996a-4a1b-9bb5-75d435ef9e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9c650ed-6de9-4464-9db8-aeb2218dfff2"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1780f8d-2e7b-465e-9e62-1bbf58b2b8e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921fa84-2545-4a3f-9f03-6ca350788f14}" ma:internalName="TaxCatchAll" ma:showField="CatchAllData" ma:web="d1780f8d-2e7b-465e-9e62-1bbf58b2b8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A39B95-3D40-47F6-B72F-F50B05887535}">
  <ds:schemaRefs>
    <ds:schemaRef ds:uri="http://schemas.microsoft.com/office/2006/metadata/properties"/>
    <ds:schemaRef ds:uri="http://schemas.microsoft.com/office/infopath/2007/PartnerControls"/>
    <ds:schemaRef ds:uri="be843ae6-996a-4a1b-9bb5-75d435ef9eb3"/>
    <ds:schemaRef ds:uri="d1780f8d-2e7b-465e-9e62-1bbf58b2b8e6"/>
  </ds:schemaRefs>
</ds:datastoreItem>
</file>

<file path=customXml/itemProps2.xml><?xml version="1.0" encoding="utf-8"?>
<ds:datastoreItem xmlns:ds="http://schemas.openxmlformats.org/officeDocument/2006/customXml" ds:itemID="{31D17AD9-D237-4489-B0CC-30FEC40FCBC0}">
  <ds:schemaRefs>
    <ds:schemaRef ds:uri="http://schemas.microsoft.com/sharepoint/v3/contenttype/forms"/>
  </ds:schemaRefs>
</ds:datastoreItem>
</file>

<file path=customXml/itemProps3.xml><?xml version="1.0" encoding="utf-8"?>
<ds:datastoreItem xmlns:ds="http://schemas.openxmlformats.org/officeDocument/2006/customXml" ds:itemID="{7EF17214-3DE1-4DFA-8623-A93F089F99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843ae6-996a-4a1b-9bb5-75d435ef9eb3"/>
    <ds:schemaRef ds:uri="d1780f8d-2e7b-465e-9e62-1bbf58b2b8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15215</TotalTime>
  <Words>486</Words>
  <Application>Microsoft Office PowerPoint</Application>
  <PresentationFormat>Widescreen</PresentationFormat>
  <Paragraphs>41</Paragraphs>
  <Slides>4</Slides>
  <Notes>4</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4</vt:i4>
      </vt:variant>
    </vt:vector>
  </HeadingPairs>
  <TitlesOfParts>
    <vt:vector size="19" baseType="lpstr">
      <vt:lpstr>Aptos</vt:lpstr>
      <vt:lpstr>Aptos Display</vt:lpstr>
      <vt:lpstr>Arial</vt:lpstr>
      <vt:lpstr>Arial Black</vt:lpstr>
      <vt:lpstr>Calibri</vt:lpstr>
      <vt:lpstr>Calibri Light</vt:lpstr>
      <vt:lpstr>Horizon</vt:lpstr>
      <vt:lpstr>Montserrat</vt:lpstr>
      <vt:lpstr>Montserrat Bold</vt:lpstr>
      <vt:lpstr>Montserrat Bold Italics</vt:lpstr>
      <vt:lpstr>Montserrat Italics</vt:lpstr>
      <vt:lpstr>Trebuchet MS</vt:lpstr>
      <vt:lpstr>Office Theme</vt:lpstr>
      <vt:lpstr>2_Office Theme</vt:lpstr>
      <vt:lpstr>1_Office Theme</vt:lpstr>
      <vt:lpstr>   Supporting the Health and Wellbeing of Youth in Maine Foster Care  </vt:lpstr>
      <vt:lpstr>Claim your CME/CEU Survey Link in CHAT  Next Webinar: Thursday, June 25, 2026 - 7:30-8:30am  Supporting the Health and Wellbeing  of Youth in Maine Foster Care</vt:lpstr>
      <vt:lpstr>PowerPoint Presentation</vt:lpstr>
      <vt:lpstr>NEXT ECHO: Monday, June 8, 2026 @ 3pm  School Year Stories:  Wins, Wisdom, and What’s Next   Presented by: The School-Based Behavioral Health ECHO Learning Community Featuring stories from the learning community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Pediatric Psychiatry in the  Primary Care Setting ECHO®</dc:title>
  <dc:creator>Sherri Billings</dc:creator>
  <cp:lastModifiedBy>Sherri Billings</cp:lastModifiedBy>
  <cp:revision>7</cp:revision>
  <dcterms:created xsi:type="dcterms:W3CDTF">2024-02-28T14:48:51Z</dcterms:created>
  <dcterms:modified xsi:type="dcterms:W3CDTF">2026-05-27T19:03:53Z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0x0101007C972379C1217649A024DD896C263D9D</vt:lpwstr>
  </property>
</Properties>
</file>